
<file path=[Content_Types].xml><?xml version="1.0" encoding="utf-8"?>
<Types xmlns="http://schemas.openxmlformats.org/package/2006/content-types">
  <Default ContentType="application/x-fontdata" Extension="fntdata"/>
  <Default ContentType="application/xml" Extension="xml"/>
  <Default ContentType="image/png" Extension="png"/>
  <Default ContentType="application/vnd.openxmlformats-package.relationships+xml" Extension="rels"/>
  <Override ContentType="application/vnd.openxmlformats-officedocument.presentationml.notesSlide+xml" PartName="/ppt/notesSlides/notesSlide6.xml"/>
  <Override ContentType="application/vnd.openxmlformats-officedocument.presentationml.notesSlide+xml" PartName="/ppt/notesSlides/notesSlide13.xml"/>
  <Override ContentType="application/vnd.openxmlformats-officedocument.presentationml.notesSlide+xml" PartName="/ppt/notesSlides/notesSlide1.xml"/>
  <Override ContentType="application/vnd.openxmlformats-officedocument.presentationml.notesSlide+xml" PartName="/ppt/notesSlides/notesSlide3.xml"/>
  <Override ContentType="application/vnd.openxmlformats-officedocument.presentationml.notesSlide+xml" PartName="/ppt/notesSlides/notesSlide9.xml"/>
  <Override ContentType="application/vnd.openxmlformats-officedocument.presentationml.notesSlide+xml" PartName="/ppt/notesSlides/notesSlide15.xml"/>
  <Override ContentType="application/vnd.openxmlformats-officedocument.presentationml.notesSlide+xml" PartName="/ppt/notesSlides/notesSlide7.xml"/>
  <Override ContentType="application/vnd.openxmlformats-officedocument.presentationml.notesSlide+xml" PartName="/ppt/notesSlides/notesSlide11.xml"/>
  <Override ContentType="application/vnd.openxmlformats-officedocument.presentationml.notesSlide+xml" PartName="/ppt/notesSlides/notesSlide5.xml"/>
  <Override ContentType="application/vnd.openxmlformats-officedocument.presentationml.notesSlide+xml" PartName="/ppt/notesSlides/notesSlide12.xml"/>
  <Override ContentType="application/vnd.openxmlformats-officedocument.presentationml.notesSlide+xml" PartName="/ppt/notesSlides/notesSlide17.xml"/>
  <Override ContentType="application/vnd.openxmlformats-officedocument.presentationml.notesSlide+xml" PartName="/ppt/notesSlides/notesSlide16.xml"/>
  <Override ContentType="application/vnd.openxmlformats-officedocument.presentationml.notesSlide+xml" PartName="/ppt/notesSlides/notesSlide8.xml"/>
  <Override ContentType="application/vnd.openxmlformats-officedocument.presentationml.notesSlide+xml" PartName="/ppt/notesSlides/notesSlide14.xml"/>
  <Override ContentType="application/vnd.openxmlformats-officedocument.presentationml.notesSlide+xml" PartName="/ppt/notesSlides/notesSlide2.xml"/>
  <Override ContentType="application/vnd.openxmlformats-officedocument.presentationml.notesSlide+xml" PartName="/ppt/notesSlides/notesSlide4.xml"/>
  <Override ContentType="application/vnd.openxmlformats-officedocument.presentationml.notesSlide+xml" PartName="/ppt/notesSlides/notesSlide10.xml"/>
  <Override ContentType="application/vnd.openxmlformats-officedocument.presentationml.slideLayout+xml" PartName="/ppt/slideLayouts/slideLayout3.xml"/>
  <Override ContentType="application/vnd.openxmlformats-officedocument.presentationml.slideLayout+xml" PartName="/ppt/slideLayouts/slideLayout4.xml"/>
  <Override ContentType="application/vnd.openxmlformats-officedocument.presentationml.slideLayout+xml" PartName="/ppt/slideLayouts/slideLayout5.xml"/>
  <Override ContentType="application/vnd.openxmlformats-officedocument.presentationml.slideLayout+xml" PartName="/ppt/slideLayouts/slideLayout2.xml"/>
  <Override ContentType="application/vnd.openxmlformats-officedocument.presentationml.slideLayout+xml" PartName="/ppt/slideLayouts/slideLayout11.xml"/>
  <Override ContentType="application/vnd.openxmlformats-officedocument.presentationml.slideLayout+xml" PartName="/ppt/slideLayouts/slideLayout1.xml"/>
  <Override ContentType="application/vnd.openxmlformats-officedocument.presentationml.slideLayout+xml" PartName="/ppt/slideLayouts/slideLayout10.xml"/>
  <Override ContentType="application/vnd.openxmlformats-officedocument.presentationml.slideLayout+xml" PartName="/ppt/slideLayouts/slideLayout7.xml"/>
  <Override ContentType="application/vnd.openxmlformats-officedocument.presentationml.slideLayout+xml" PartName="/ppt/slideLayouts/slideLayout6.xml"/>
  <Override ContentType="application/vnd.openxmlformats-officedocument.presentationml.slideLayout+xml" PartName="/ppt/slideLayouts/slideLayout8.xml"/>
  <Override ContentType="application/vnd.openxmlformats-officedocument.presentationml.slideLayout+xml" PartName="/ppt/slideLayouts/slideLayout9.xml"/>
  <Override ContentType="application/vnd.openxmlformats-officedocument.presentationml.slideMaster+xml" PartName="/ppt/slideMasters/slideMaster1.xml"/>
  <Override ContentType="application/vnd.openxmlformats-officedocument.presentationml.slide+xml" PartName="/ppt/slides/slide4.xml"/>
  <Override ContentType="application/vnd.openxmlformats-officedocument.presentationml.slide+xml" PartName="/ppt/slides/slide11.xml"/>
  <Override ContentType="application/vnd.openxmlformats-officedocument.presentationml.slide+xml" PartName="/ppt/slides/slide1.xml"/>
  <Override ContentType="application/vnd.openxmlformats-officedocument.presentationml.slide+xml" PartName="/ppt/slides/slide3.xml"/>
  <Override ContentType="application/vnd.openxmlformats-officedocument.presentationml.slide+xml" PartName="/ppt/slides/slide9.xml"/>
  <Override ContentType="application/vnd.openxmlformats-officedocument.presentationml.slide+xml" PartName="/ppt/slides/slide13.xml"/>
  <Override ContentType="application/vnd.openxmlformats-officedocument.presentationml.slide+xml" PartName="/ppt/slides/slide5.xml"/>
  <Override ContentType="application/vnd.openxmlformats-officedocument.presentationml.slide+xml" PartName="/ppt/slides/slide7.xml"/>
  <Override ContentType="application/vnd.openxmlformats-officedocument.presentationml.slide+xml" PartName="/ppt/slides/slide15.xml"/>
  <Override ContentType="application/vnd.openxmlformats-officedocument.presentationml.slide+xml" PartName="/ppt/slides/slide12.xml"/>
  <Override ContentType="application/vnd.openxmlformats-officedocument.presentationml.slide+xml" PartName="/ppt/slides/slide17.xml"/>
  <Override ContentType="application/vnd.openxmlformats-officedocument.presentationml.slide+xml" PartName="/ppt/slides/slide10.xml"/>
  <Override ContentType="application/vnd.openxmlformats-officedocument.presentationml.slide+xml" PartName="/ppt/slides/slide2.xml"/>
  <Override ContentType="application/vnd.openxmlformats-officedocument.presentationml.slide+xml" PartName="/ppt/slides/slide6.xml"/>
  <Override ContentType="application/vnd.openxmlformats-officedocument.presentationml.slide+xml" PartName="/ppt/slides/slide16.xml"/>
  <Override ContentType="application/vnd.openxmlformats-officedocument.presentationml.slide+xml" PartName="/ppt/slides/slide8.xml"/>
  <Override ContentType="application/vnd.openxmlformats-officedocument.presentationml.slide+xml" PartName="/ppt/slides/slide14.xml"/>
  <Override ContentType="application/vnd.openxmlformats-officedocument.presentationml.notesMaster+xml" PartName="/ppt/notesMasters/notesMaster1.xml"/>
  <Override ContentType="application/vnd.openxmlformats-officedocument.presentationml.presentation.main+xml" PartName="/ppt/presentation.xml"/>
  <Override ContentType="application/vnd.openxmlformats-officedocument.presentationml.presProps+xml" PartName="/ppt/presProps.xml"/>
  <Override ContentType="application/vnd.openxmlformats-officedocument.theme+xml" PartName="/ppt/theme/theme1.xml"/>
  <Override ContentType="application/vnd.openxmlformats-officedocument.theme+xml" PartName="/ppt/theme/theme2.xml"/>
  <Override ContentType="application/vnd.openxmlformats-officedocument.presentationml.viewProps+xml" PartName="/ppt/viewProps.xml"/>
</Types>
</file>

<file path=_rels/.rels><?xml version="1.0" encoding="UTF-8" standalone="yes"?><Relationships xmlns="http://schemas.openxmlformats.org/package/2006/relationships"><Relationship Id="rId1" Type="http://schemas.openxmlformats.org/officeDocument/2006/relationships/officeDocument" Target="ppt/presentation.xml"/></Relationships>
</file>

<file path=ppt/presentation.xml><?xml version="1.0" encoding="utf-8"?>
<p:presentation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autoCompressPictures="0" embedTrueTypeFonts="1" strictFirstAndLastChars="0" saveSubsetFonts="1">
  <p:sldMasterIdLst>
    <p:sldMasterId id="2147483659" r:id="rId4"/>
  </p:sldMasterIdLst>
  <p:notesMasterIdLst>
    <p:notesMasterId r:id="rId5"/>
  </p:notesMasterIdLst>
  <p:sldIdLst>
    <p:sldId id="256" r:id="rId6"/>
    <p:sldId id="257" r:id="rId7"/>
    <p:sldId id="258" r:id="rId8"/>
    <p:sldId id="259" r:id="rId9"/>
    <p:sldId id="260" r:id="rId10"/>
    <p:sldId id="261" r:id="rId11"/>
    <p:sldId id="262" r:id="rId12"/>
    <p:sldId id="263" r:id="rId13"/>
    <p:sldId id="264" r:id="rId14"/>
    <p:sldId id="265" r:id="rId15"/>
    <p:sldId id="266" r:id="rId16"/>
    <p:sldId id="267" r:id="rId17"/>
    <p:sldId id="268" r:id="rId18"/>
    <p:sldId id="269" r:id="rId19"/>
    <p:sldId id="270" r:id="rId20"/>
    <p:sldId id="271" r:id="rId21"/>
    <p:sldId id="272" r:id="rId22"/>
  </p:sldIdLst>
  <p:sldSz cy="5143500" cx="9144000"/>
  <p:notesSz cx="6858000" cy="9144000"/>
  <p:embeddedFontLst>
    <p:embeddedFont>
      <p:font typeface="Amatic SC"/>
      <p:regular r:id="rId23"/>
      <p:bold r:id="rId24"/>
    </p:embeddedFont>
    <p:embeddedFont>
      <p:font typeface="Arial Narrow"/>
      <p:regular r:id="rId25"/>
      <p:bold r:id="rId26"/>
      <p:italic r:id="rId27"/>
      <p:boldItalic r:id="rId28"/>
    </p:embeddedFont>
    <p:embeddedFont>
      <p:font typeface="Source Code Pro"/>
      <p:regular r:id="rId29"/>
      <p:bold r:id="rId30"/>
      <p:italic r:id="rId31"/>
      <p:boldItalic r:id="rId32"/>
    </p:embeddedFont>
  </p:embeddedFontLst>
  <p:defaultText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defaultTextStyle>
  <p:extLst>
    <p:ext uri="{EFAFB233-063F-42B5-8137-9DF3F51BA10A}">
      <p15:sldGuideLst>
        <p15:guide id="1" orient="horz" pos="1620">
          <p15:clr>
            <a:srgbClr val="A4A3A4"/>
          </p15:clr>
        </p15:guide>
        <p15:guide id="2" pos="2880">
          <p15:clr>
            <a:srgbClr val="A4A3A4"/>
          </p15:clr>
        </p15:guide>
      </p15:sldGuideLst>
    </p:ext>
  </p:extLst>
</p:presentation>
</file>

<file path=ppt/presProps.xml><?xml version="1.0" encoding="utf-8"?>
<p:presentation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/>
</file>

<file path=ppt/viewProps.xml><?xml version="1.0" encoding="utf-8"?>
<p:viewP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Comments="0">
  <p:slideViewPr>
    <p:cSldViewPr snapToGrid="0">
      <p:cViewPr varScale="1">
        <p:scale>
          <a:sx n="100" d="100"/>
          <a:sy n="100" d="100"/>
        </p:scale>
        <p:origin x="0" y="0"/>
      </p:cViewPr>
      <p:guideLst>
        <p:guide pos="1620" orient="horz"/>
        <p:guide pos="2880"/>
      </p:guideLst>
    </p:cSldViewPr>
  </p:slideViewPr>
</p:viewPr>
</file>

<file path=ppt/_rels/presentation.xml.rels><?xml version="1.0" encoding="UTF-8" standalone="yes"?><Relationships xmlns="http://schemas.openxmlformats.org/package/2006/relationships"><Relationship Id="rId20" Type="http://schemas.openxmlformats.org/officeDocument/2006/relationships/slide" Target="slides/slide15.xml"/><Relationship Id="rId22" Type="http://schemas.openxmlformats.org/officeDocument/2006/relationships/slide" Target="slides/slide17.xml"/><Relationship Id="rId21" Type="http://schemas.openxmlformats.org/officeDocument/2006/relationships/slide" Target="slides/slide16.xml"/><Relationship Id="rId24" Type="http://schemas.openxmlformats.org/officeDocument/2006/relationships/font" Target="fonts/AmaticSC-bold.fntdata"/><Relationship Id="rId23" Type="http://schemas.openxmlformats.org/officeDocument/2006/relationships/font" Target="fonts/AmaticSC-regular.fntdata"/><Relationship Id="rId1" Type="http://schemas.openxmlformats.org/officeDocument/2006/relationships/theme" Target="theme/theme2.xml"/><Relationship Id="rId2" Type="http://schemas.openxmlformats.org/officeDocument/2006/relationships/viewProps" Target="viewProps.xml"/><Relationship Id="rId3" Type="http://schemas.openxmlformats.org/officeDocument/2006/relationships/presProps" Target="presProps.xml"/><Relationship Id="rId4" Type="http://schemas.openxmlformats.org/officeDocument/2006/relationships/slideMaster" Target="slideMasters/slideMaster1.xml"/><Relationship Id="rId9" Type="http://schemas.openxmlformats.org/officeDocument/2006/relationships/slide" Target="slides/slide4.xml"/><Relationship Id="rId26" Type="http://schemas.openxmlformats.org/officeDocument/2006/relationships/font" Target="fonts/ArialNarrow-bold.fntdata"/><Relationship Id="rId25" Type="http://schemas.openxmlformats.org/officeDocument/2006/relationships/font" Target="fonts/ArialNarrow-regular.fntdata"/><Relationship Id="rId28" Type="http://schemas.openxmlformats.org/officeDocument/2006/relationships/font" Target="fonts/ArialNarrow-boldItalic.fntdata"/><Relationship Id="rId27" Type="http://schemas.openxmlformats.org/officeDocument/2006/relationships/font" Target="fonts/ArialNarrow-italic.fntdata"/><Relationship Id="rId5" Type="http://schemas.openxmlformats.org/officeDocument/2006/relationships/notesMaster" Target="notesMasters/notesMaster1.xml"/><Relationship Id="rId6" Type="http://schemas.openxmlformats.org/officeDocument/2006/relationships/slide" Target="slides/slide1.xml"/><Relationship Id="rId29" Type="http://schemas.openxmlformats.org/officeDocument/2006/relationships/font" Target="fonts/SourceCodePro-regular.fntdata"/><Relationship Id="rId7" Type="http://schemas.openxmlformats.org/officeDocument/2006/relationships/slide" Target="slides/slide2.xml"/><Relationship Id="rId8" Type="http://schemas.openxmlformats.org/officeDocument/2006/relationships/slide" Target="slides/slide3.xml"/><Relationship Id="rId31" Type="http://schemas.openxmlformats.org/officeDocument/2006/relationships/font" Target="fonts/SourceCodePro-italic.fntdata"/><Relationship Id="rId30" Type="http://schemas.openxmlformats.org/officeDocument/2006/relationships/font" Target="fonts/SourceCodePro-bold.fntdata"/><Relationship Id="rId11" Type="http://schemas.openxmlformats.org/officeDocument/2006/relationships/slide" Target="slides/slide6.xml"/><Relationship Id="rId10" Type="http://schemas.openxmlformats.org/officeDocument/2006/relationships/slide" Target="slides/slide5.xml"/><Relationship Id="rId32" Type="http://schemas.openxmlformats.org/officeDocument/2006/relationships/font" Target="fonts/SourceCodePro-boldItalic.fntdata"/><Relationship Id="rId13" Type="http://schemas.openxmlformats.org/officeDocument/2006/relationships/slide" Target="slides/slide8.xml"/><Relationship Id="rId12" Type="http://schemas.openxmlformats.org/officeDocument/2006/relationships/slide" Target="slides/slide7.xml"/><Relationship Id="rId15" Type="http://schemas.openxmlformats.org/officeDocument/2006/relationships/slide" Target="slides/slide10.xml"/><Relationship Id="rId14" Type="http://schemas.openxmlformats.org/officeDocument/2006/relationships/slide" Target="slides/slide9.xml"/><Relationship Id="rId17" Type="http://schemas.openxmlformats.org/officeDocument/2006/relationships/slide" Target="slides/slide12.xml"/><Relationship Id="rId16" Type="http://schemas.openxmlformats.org/officeDocument/2006/relationships/slide" Target="slides/slide11.xml"/><Relationship Id="rId19" Type="http://schemas.openxmlformats.org/officeDocument/2006/relationships/slide" Target="slides/slide14.xml"/><Relationship Id="rId18" Type="http://schemas.openxmlformats.org/officeDocument/2006/relationships/slide" Target="slides/slide13.xml"/></Relationships>
</file>

<file path=ppt/notesMasters/_rels/notesMaster1.xml.rels><?xml version="1.0" encoding="UTF-8" standalone="yes"?><Relationships xmlns="http://schemas.openxmlformats.org/package/2006/relationships"><Relationship Id="rId1" Type="http://schemas.openxmlformats.org/officeDocument/2006/relationships/theme" Target="../theme/theme1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2" name="Shape 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" name="Google Shape;3;n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  <a:noFill/>
          <a:ln cap="flat" cmpd="sng" w="9525">
            <a:solidFill>
              <a:srgbClr val="000000"/>
            </a:solidFill>
            <a:prstDash val="solid"/>
            <a:round/>
            <a:headEnd len="sm" w="sm" type="none"/>
            <a:tailEnd len="sm" w="sm" type="none"/>
          </a:ln>
        </p:spPr>
      </p:sp>
      <p:sp>
        <p:nvSpPr>
          <p:cNvPr id="4" name="Google Shape;4;n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298450" lvl="0" marL="4572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1pPr>
            <a:lvl2pPr indent="-298450" lvl="1" marL="9144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2pPr>
            <a:lvl3pPr indent="-298450" lvl="2" marL="13716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3pPr>
            <a:lvl4pPr indent="-298450" lvl="3" marL="18288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4pPr>
            <a:lvl5pPr indent="-298450" lvl="4" marL="22860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5pPr>
            <a:lvl6pPr indent="-298450" lvl="5" marL="27432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6pPr>
            <a:lvl7pPr indent="-298450" lvl="6" marL="3200400">
              <a:spcBef>
                <a:spcPts val="0"/>
              </a:spcBef>
              <a:spcAft>
                <a:spcPts val="0"/>
              </a:spcAft>
              <a:buSzPts val="1100"/>
              <a:buChar char="●"/>
              <a:defRPr sz="1100"/>
            </a:lvl7pPr>
            <a:lvl8pPr indent="-298450" lvl="7" marL="3657600">
              <a:spcBef>
                <a:spcPts val="0"/>
              </a:spcBef>
              <a:spcAft>
                <a:spcPts val="0"/>
              </a:spcAft>
              <a:buSzPts val="1100"/>
              <a:buChar char="○"/>
              <a:defRPr sz="1100"/>
            </a:lvl8pPr>
            <a:lvl9pPr indent="-298450" lvl="8" marL="4114800">
              <a:spcBef>
                <a:spcPts val="0"/>
              </a:spcBef>
              <a:spcAft>
                <a:spcPts val="0"/>
              </a:spcAft>
              <a:buSzPts val="1100"/>
              <a:buChar char="■"/>
              <a:defRPr sz="1100"/>
            </a:lvl9pPr>
          </a:lstStyle>
          <a:p/>
        </p:txBody>
      </p:sp>
    </p:spTree>
  </p:cSld>
  <p:clrMap accent1="accent1" accent2="accent2" accent3="accent3" accent4="accent4" accent5="accent5" accent6="accent6" bg1="lt1" bg2="dk2" tx1="dk1" tx2="lt2" folHlink="folHlink" hlink="hlink"/>
  <p:notesStyle>
    <a:defPPr lvl="0" marR="0" rtl="0" algn="l">
      <a:lnSpc>
        <a:spcPct val="100000"/>
      </a:lnSpc>
      <a:spcBef>
        <a:spcPts val="0"/>
      </a:spcBef>
      <a:spcAft>
        <a:spcPts val="0"/>
      </a:spcAft>
    </a:defPPr>
    <a:lvl1pPr lvl="0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1pPr>
    <a:lvl2pPr lvl="1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2pPr>
    <a:lvl3pPr lvl="2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3pPr>
    <a:lvl4pPr lvl="3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4pPr>
    <a:lvl5pPr lvl="4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5pPr>
    <a:lvl6pPr lvl="5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6pPr>
    <a:lvl7pPr lvl="6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7pPr>
    <a:lvl8pPr lvl="7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8pPr>
    <a:lvl9pPr lvl="8" marR="0" rtl="0" algn="l">
      <a:lnSpc>
        <a:spcPct val="100000"/>
      </a:lnSpc>
      <a:spcBef>
        <a:spcPts val="0"/>
      </a:spcBef>
      <a:spcAft>
        <a:spcPts val="0"/>
      </a:spcAft>
      <a:buClr>
        <a:srgbClr val="000000"/>
      </a:buClr>
      <a:buFont typeface="Arial"/>
      <a:defRPr b="0" i="0" sz="1400" u="none" cap="none" strike="noStrike">
        <a:solidFill>
          <a:srgbClr val="000000"/>
        </a:solidFill>
        <a:latin typeface="Arial"/>
        <a:ea typeface="Arial"/>
        <a:cs typeface="Arial"/>
        <a:sym typeface="Arial"/>
      </a:defRPr>
    </a:lvl9pPr>
  </p:notesStyle>
</p:notesMaster>
</file>

<file path=ppt/notesSlides/_rels/notesSlide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0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1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1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4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5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6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7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8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_rels/notesSlide9.xml.rels><?xml version="1.0" encoding="UTF-8" standalone="yes"?><Relationships xmlns="http://schemas.openxmlformats.org/package/2006/relationships"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52" name="Shape 52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3" name="Google Shape;53;p:notes"/>
          <p:cNvSpPr/>
          <p:nvPr>
            <p:ph idx="2" type="sldImg"/>
          </p:nvPr>
        </p:nvSpPr>
        <p:spPr>
          <a:xfrm>
            <a:off x="381300" y="685800"/>
            <a:ext cx="6096075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54" name="Google Shape;54;p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0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40" name="Shape 14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1" name="Google Shape;141;g53415b71b9_0_8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42" name="Google Shape;142;g53415b71b9_0_8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1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1" name="Shape 15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2" name="Google Shape;152;g260d8558974_0_18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3" name="Google Shape;153;g260d8558974_0_18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57" name="Shape 15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8" name="Google Shape;158;g260d8558974_0_7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59" name="Google Shape;159;g260d8558974_0_7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63" name="Shape 16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4" name="Google Shape;164;g146114ae8a4_0_8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65" name="Google Shape;165;g146114ae8a4_0_8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0" name="Shape 17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1" name="Google Shape;171;ge9978504ab_0_0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72" name="Google Shape;172;ge9978504ab_0_0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78" name="Shape 17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9" name="Google Shape;179;ge9978504ab_0_54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0" name="Google Shape;180;ge9978504ab_0_54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85" name="Shape 1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6" name="Google Shape;186;ge9978504ab_0_107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87" name="Google Shape;187;ge9978504ab_0_107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1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94" name="Shape 1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5" name="Google Shape;195;ge9978504ab_0_162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96" name="Google Shape;196;ge9978504ab_0_162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61" name="Shape 6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2" name="Google Shape;62;g146114ae8a4_0_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63" name="Google Shape;63;g146114ae8a4_0_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74" name="Shape 7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5" name="Google Shape;75;g146114ae8a4_0_1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76" name="Google Shape;76;g146114ae8a4_0_1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4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85" name="Shape 8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6" name="Google Shape;86;g146114ae8a4_0_31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87" name="Google Shape;87;g146114ae8a4_0_31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5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94" name="Shape 9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95" name="Google Shape;95;g146114ae8a4_0_2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96" name="Google Shape;96;g146114ae8a4_0_2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6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03" name="Shape 10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4" name="Google Shape;104;g146114ae8a4_0_39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05" name="Google Shape;105;g146114ae8a4_0_39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7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11" name="Shape 11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12" name="Google Shape;112;g146114ae8a4_0_46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13" name="Google Shape;113;g146114ae8a4_0_46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8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21" name="Shape 1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22" name="Google Shape;122;g146114ae8a4_0_55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23" name="Google Shape;123;g146114ae8a4_0_55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notesSlides/notesSlide9.xml><?xml version="1.0" encoding="utf-8"?>
<p:notes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showMasterPhAnim="0" showMasterSp="0">
  <p:cSld>
    <p:spTree>
      <p:nvGrpSpPr>
        <p:cNvPr id="130" name="Shape 13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31" name="Google Shape;131;g146114ae8a4_0_63:notes"/>
          <p:cNvSpPr/>
          <p:nvPr>
            <p:ph idx="2" type="sldImg"/>
          </p:nvPr>
        </p:nvSpPr>
        <p:spPr>
          <a:xfrm>
            <a:off x="381300" y="685800"/>
            <a:ext cx="6096000" cy="3429000"/>
          </a:xfrm>
          <a:custGeom>
            <a:rect b="b" l="l" r="r" t="t"/>
            <a:pathLst>
              <a:path extrusionOk="0" h="120000" w="120000">
                <a:moveTo>
                  <a:pt x="0" y="0"/>
                </a:moveTo>
                <a:lnTo>
                  <a:pt x="120000" y="0"/>
                </a:lnTo>
                <a:lnTo>
                  <a:pt x="120000" y="120000"/>
                </a:lnTo>
                <a:lnTo>
                  <a:pt x="0" y="120000"/>
                </a:lnTo>
                <a:close/>
              </a:path>
            </a:pathLst>
          </a:custGeom>
        </p:spPr>
      </p:sp>
      <p:sp>
        <p:nvSpPr>
          <p:cNvPr id="132" name="Google Shape;132;g146114ae8a4_0_63:notes"/>
          <p:cNvSpPr txBox="1"/>
          <p:nvPr>
            <p:ph idx="1" type="body"/>
          </p:nvPr>
        </p:nvSpPr>
        <p:spPr>
          <a:xfrm>
            <a:off x="685800" y="4343400"/>
            <a:ext cx="5486400" cy="4114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</p:spTree>
  </p:cSld>
  <p:clrMapOvr>
    <a:masterClrMapping/>
  </p:clrMapOvr>
</p:notes>
</file>

<file path=ppt/slideLayouts/_rels/slideLayout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slide" type="title">
  <p:cSld name="TITLE">
    <p:spTree>
      <p:nvGrpSpPr>
        <p:cNvPr id="9" name="Shape 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0" name="Google Shape;10;p2"/>
          <p:cNvSpPr/>
          <p:nvPr/>
        </p:nvSpPr>
        <p:spPr>
          <a:xfrm>
            <a:off x="0" y="0"/>
            <a:ext cx="9144000" cy="3429000"/>
          </a:xfrm>
          <a:prstGeom prst="rect">
            <a:avLst/>
          </a:prstGeom>
          <a:solidFill>
            <a:schemeClr val="lt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sp>
        <p:nvSpPr>
          <p:cNvPr id="11" name="Google Shape;11;p2"/>
          <p:cNvSpPr txBox="1"/>
          <p:nvPr>
            <p:ph type="ctrTitle"/>
          </p:nvPr>
        </p:nvSpPr>
        <p:spPr>
          <a:xfrm>
            <a:off x="311700" y="392150"/>
            <a:ext cx="8520600" cy="26904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1pPr>
            <a:lvl2pPr lvl="1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2pPr>
            <a:lvl3pPr lvl="2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3pPr>
            <a:lvl4pPr lvl="3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4pPr>
            <a:lvl5pPr lvl="4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5pPr>
            <a:lvl6pPr lvl="5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6pPr>
            <a:lvl7pPr lvl="6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7pPr>
            <a:lvl8pPr lvl="7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8pPr>
            <a:lvl9pPr lvl="8" algn="ctr">
              <a:spcBef>
                <a:spcPts val="0"/>
              </a:spcBef>
              <a:spcAft>
                <a:spcPts val="0"/>
              </a:spcAft>
              <a:buSzPts val="8000"/>
              <a:buNone/>
              <a:defRPr sz="8000"/>
            </a:lvl9pPr>
          </a:lstStyle>
          <a:p/>
        </p:txBody>
      </p:sp>
      <p:sp>
        <p:nvSpPr>
          <p:cNvPr id="12" name="Google Shape;12;p2"/>
          <p:cNvSpPr txBox="1"/>
          <p:nvPr>
            <p:ph idx="1" type="subTitle"/>
          </p:nvPr>
        </p:nvSpPr>
        <p:spPr>
          <a:xfrm>
            <a:off x="311700" y="3890400"/>
            <a:ext cx="8520600" cy="706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100"/>
              <a:buNone/>
              <a:defRPr b="1" sz="2100">
                <a:solidFill>
                  <a:schemeClr val="accent1"/>
                </a:solidFill>
              </a:defRPr>
            </a:lvl9pPr>
          </a:lstStyle>
          <a:p/>
        </p:txBody>
      </p:sp>
      <p:sp>
        <p:nvSpPr>
          <p:cNvPr id="13" name="Google Shape;13;p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ig number">
  <p:cSld name="BIG_NUMBER">
    <p:spTree>
      <p:nvGrpSpPr>
        <p:cNvPr id="46" name="Shape 4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7" name="Google Shape;47;p11"/>
          <p:cNvSpPr txBox="1"/>
          <p:nvPr>
            <p:ph hasCustomPrompt="1" type="title"/>
          </p:nvPr>
        </p:nvSpPr>
        <p:spPr>
          <a:xfrm>
            <a:off x="311700" y="1240275"/>
            <a:ext cx="8520600" cy="19818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1pPr>
            <a:lvl2pPr lvl="1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2pPr>
            <a:lvl3pPr lvl="2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3pPr>
            <a:lvl4pPr lvl="3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4pPr>
            <a:lvl5pPr lvl="4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5pPr>
            <a:lvl6pPr lvl="5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6pPr>
            <a:lvl7pPr lvl="6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7pPr>
            <a:lvl8pPr lvl="7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8pPr>
            <a:lvl9pPr lvl="8" algn="ctr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12000"/>
              <a:buNone/>
              <a:defRPr sz="12000">
                <a:solidFill>
                  <a:schemeClr val="lt1"/>
                </a:solidFill>
                <a:highlight>
                  <a:schemeClr val="accent1"/>
                </a:highlight>
              </a:defRPr>
            </a:lvl9pPr>
          </a:lstStyle>
          <a:p>
            <a:r>
              <a:t>xx%</a:t>
            </a:r>
          </a:p>
        </p:txBody>
      </p:sp>
      <p:sp>
        <p:nvSpPr>
          <p:cNvPr id="48" name="Google Shape;48;p11"/>
          <p:cNvSpPr txBox="1"/>
          <p:nvPr>
            <p:ph idx="1" type="body"/>
          </p:nvPr>
        </p:nvSpPr>
        <p:spPr>
          <a:xfrm>
            <a:off x="311700" y="3304625"/>
            <a:ext cx="8520600" cy="13008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 algn="ctr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1pPr>
            <a:lvl2pPr indent="-317500" lvl="1" marL="914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2pPr>
            <a:lvl3pPr indent="-317500" lvl="2" marL="1371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3pPr>
            <a:lvl4pPr indent="-317500" lvl="3" marL="18288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4pPr>
            <a:lvl5pPr indent="-317500" lvl="4" marL="22860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5pPr>
            <a:lvl6pPr indent="-317500" lvl="5" marL="27432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6pPr>
            <a:lvl7pPr indent="-317500" lvl="6" marL="32004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7pPr>
            <a:lvl8pPr indent="-317500" lvl="7" marL="3657600" algn="ctr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8pPr>
            <a:lvl9pPr indent="-317500" lvl="8" marL="4114800" algn="ctr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49" name="Google Shape;49;p1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Blank" type="blank">
  <p:cSld name="BLANK">
    <p:spTree>
      <p:nvGrpSpPr>
        <p:cNvPr id="50" name="Shape 5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1" name="Google Shape;51;p12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header" type="secHead">
  <p:cSld name="SECTION_HEADER">
    <p:spTree>
      <p:nvGrpSpPr>
        <p:cNvPr id="14" name="Shape 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" name="Google Shape;15;p3"/>
          <p:cNvSpPr txBox="1"/>
          <p:nvPr>
            <p:ph type="title"/>
          </p:nvPr>
        </p:nvSpPr>
        <p:spPr>
          <a:xfrm>
            <a:off x="2802750" y="802500"/>
            <a:ext cx="3538500" cy="3538500"/>
          </a:xfrm>
          <a:prstGeom prst="rect">
            <a:avLst/>
          </a:prstGeom>
          <a:solidFill>
            <a:srgbClr val="FFFFFF"/>
          </a:solidFill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1pPr>
            <a:lvl2pPr lvl="1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2pPr>
            <a:lvl3pPr lvl="2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3pPr>
            <a:lvl4pPr lvl="3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4pPr>
            <a:lvl5pPr lvl="4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5pPr>
            <a:lvl6pPr lvl="5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6pPr>
            <a:lvl7pPr lvl="6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7pPr>
            <a:lvl8pPr lvl="7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8pPr>
            <a:lvl9pPr lvl="8" algn="ctr">
              <a:spcBef>
                <a:spcPts val="0"/>
              </a:spcBef>
              <a:spcAft>
                <a:spcPts val="0"/>
              </a:spcAft>
              <a:buSzPts val="4800"/>
              <a:buNone/>
              <a:defRPr sz="4800"/>
            </a:lvl9pPr>
          </a:lstStyle>
          <a:p/>
        </p:txBody>
      </p:sp>
      <p:sp>
        <p:nvSpPr>
          <p:cNvPr id="16" name="Google Shape;16;p3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body" type="tx">
  <p:cSld name="TITLE_AND_BODY">
    <p:spTree>
      <p:nvGrpSpPr>
        <p:cNvPr id="17" name="Shape 1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" name="Google Shape;18;p4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19" name="Google Shape;19;p4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SzPts val="1800"/>
              <a:buChar char="●"/>
              <a:defRPr/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SzPts val="1400"/>
              <a:buChar char="■"/>
              <a:defRPr/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SzPts val="1400"/>
              <a:buChar char="●"/>
              <a:defRPr/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SzPts val="1400"/>
              <a:buChar char="○"/>
              <a:defRPr/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SzPts val="1400"/>
              <a:buChar char="■"/>
              <a:defRPr/>
            </a:lvl9pPr>
          </a:lstStyle>
          <a:p/>
        </p:txBody>
      </p:sp>
      <p:sp>
        <p:nvSpPr>
          <p:cNvPr id="20" name="Google Shape;20;p4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and two columns" type="twoColTx">
  <p:cSld name="TITLE_AND_TWO_COLUMNS">
    <p:spTree>
      <p:nvGrpSpPr>
        <p:cNvPr id="21" name="Shape 2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2" name="Google Shape;22;p5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1pPr>
            <a:lvl2pPr lvl="1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2pPr>
            <a:lvl3pPr lvl="2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3pPr>
            <a:lvl4pPr lvl="3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4pPr>
            <a:lvl5pPr lvl="4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5pPr>
            <a:lvl6pPr lvl="5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6pPr>
            <a:lvl7pPr lvl="6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7pPr>
            <a:lvl8pPr lvl="7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8pPr>
            <a:lvl9pPr lvl="8">
              <a:spcBef>
                <a:spcPts val="0"/>
              </a:spcBef>
              <a:spcAft>
                <a:spcPts val="0"/>
              </a:spcAft>
              <a:buSzPts val="4200"/>
              <a:buNone/>
              <a:defRPr/>
            </a:lvl9pPr>
          </a:lstStyle>
          <a:p/>
        </p:txBody>
      </p:sp>
      <p:sp>
        <p:nvSpPr>
          <p:cNvPr id="23" name="Google Shape;23;p5"/>
          <p:cNvSpPr txBox="1"/>
          <p:nvPr>
            <p:ph idx="1" type="body"/>
          </p:nvPr>
        </p:nvSpPr>
        <p:spPr>
          <a:xfrm>
            <a:off x="3117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4" name="Google Shape;24;p5"/>
          <p:cNvSpPr txBox="1"/>
          <p:nvPr>
            <p:ph idx="2" type="body"/>
          </p:nvPr>
        </p:nvSpPr>
        <p:spPr>
          <a:xfrm>
            <a:off x="4832400" y="1228675"/>
            <a:ext cx="39999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17500" lvl="0" marL="457200">
              <a:spcBef>
                <a:spcPts val="0"/>
              </a:spcBef>
              <a:spcAft>
                <a:spcPts val="0"/>
              </a:spcAft>
              <a:buSzPts val="1400"/>
              <a:buChar char="●"/>
              <a:defRPr sz="14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25" name="Google Shape;25;p5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Title only" type="titleOnly">
  <p:cSld name="TITLE_ONLY">
    <p:spTree>
      <p:nvGrpSpPr>
        <p:cNvPr id="26" name="Shape 2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7" name="Google Shape;27;p6"/>
          <p:cNvSpPr txBox="1"/>
          <p:nvPr>
            <p:ph type="title"/>
          </p:nvPr>
        </p:nvSpPr>
        <p:spPr>
          <a:xfrm>
            <a:off x="304800" y="309350"/>
            <a:ext cx="8537700" cy="74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1pPr>
            <a:lvl2pPr lvl="1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2pPr>
            <a:lvl3pPr lvl="2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3pPr>
            <a:lvl4pPr lvl="3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4pPr>
            <a:lvl5pPr lvl="4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5pPr>
            <a:lvl6pPr lvl="5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6pPr>
            <a:lvl7pPr lvl="6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7pPr>
            <a:lvl8pPr lvl="7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8pPr>
            <a:lvl9pPr lvl="8">
              <a:spcBef>
                <a:spcPts val="0"/>
              </a:spcBef>
              <a:spcAft>
                <a:spcPts val="0"/>
              </a:spcAft>
              <a:buSzPts val="4000"/>
              <a:buNone/>
              <a:defRPr sz="4000"/>
            </a:lvl9pPr>
          </a:lstStyle>
          <a:p/>
        </p:txBody>
      </p:sp>
      <p:sp>
        <p:nvSpPr>
          <p:cNvPr id="28" name="Google Shape;28;p6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One column text">
  <p:cSld name="ONE_COLUMN_TEXT">
    <p:spTree>
      <p:nvGrpSpPr>
        <p:cNvPr id="29" name="Shape 29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0" name="Google Shape;30;p7"/>
          <p:cNvSpPr txBox="1"/>
          <p:nvPr>
            <p:ph type="title"/>
          </p:nvPr>
        </p:nvSpPr>
        <p:spPr>
          <a:xfrm>
            <a:off x="311700" y="555600"/>
            <a:ext cx="2808000" cy="7557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1pPr>
            <a:lvl2pPr lvl="1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2pPr>
            <a:lvl3pPr lvl="2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3pPr>
            <a:lvl4pPr lvl="3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4pPr>
            <a:lvl5pPr lvl="4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5pPr>
            <a:lvl6pPr lvl="5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6pPr>
            <a:lvl7pPr lvl="6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7pPr>
            <a:lvl8pPr lvl="7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8pPr>
            <a:lvl9pPr lvl="8">
              <a:spcBef>
                <a:spcPts val="0"/>
              </a:spcBef>
              <a:spcAft>
                <a:spcPts val="0"/>
              </a:spcAft>
              <a:buSzPts val="3000"/>
              <a:buNone/>
              <a:defRPr sz="3000">
                <a:highlight>
                  <a:schemeClr val="dk1"/>
                </a:highlight>
              </a:defRPr>
            </a:lvl9pPr>
          </a:lstStyle>
          <a:p/>
        </p:txBody>
      </p:sp>
      <p:sp>
        <p:nvSpPr>
          <p:cNvPr id="31" name="Google Shape;31;p7"/>
          <p:cNvSpPr txBox="1"/>
          <p:nvPr>
            <p:ph idx="1" type="body"/>
          </p:nvPr>
        </p:nvSpPr>
        <p:spPr>
          <a:xfrm>
            <a:off x="311700" y="1389600"/>
            <a:ext cx="2808000" cy="3179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indent="-304800" lvl="0" marL="457200">
              <a:spcBef>
                <a:spcPts val="0"/>
              </a:spcBef>
              <a:spcAft>
                <a:spcPts val="0"/>
              </a:spcAft>
              <a:buSzPts val="1200"/>
              <a:buChar char="●"/>
              <a:defRPr sz="1200"/>
            </a:lvl1pPr>
            <a:lvl2pPr indent="-304800" lvl="1" marL="9144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2pPr>
            <a:lvl3pPr indent="-304800" lvl="2" marL="13716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3pPr>
            <a:lvl4pPr indent="-304800" lvl="3" marL="18288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4pPr>
            <a:lvl5pPr indent="-304800" lvl="4" marL="22860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5pPr>
            <a:lvl6pPr indent="-304800" lvl="5" marL="2743200">
              <a:spcBef>
                <a:spcPts val="1600"/>
              </a:spcBef>
              <a:spcAft>
                <a:spcPts val="0"/>
              </a:spcAft>
              <a:buSzPts val="1200"/>
              <a:buChar char="■"/>
              <a:defRPr sz="1200"/>
            </a:lvl6pPr>
            <a:lvl7pPr indent="-304800" lvl="6" marL="3200400">
              <a:spcBef>
                <a:spcPts val="1600"/>
              </a:spcBef>
              <a:spcAft>
                <a:spcPts val="0"/>
              </a:spcAft>
              <a:buSzPts val="1200"/>
              <a:buChar char="●"/>
              <a:defRPr sz="1200"/>
            </a:lvl7pPr>
            <a:lvl8pPr indent="-304800" lvl="7" marL="3657600">
              <a:spcBef>
                <a:spcPts val="1600"/>
              </a:spcBef>
              <a:spcAft>
                <a:spcPts val="0"/>
              </a:spcAft>
              <a:buSzPts val="1200"/>
              <a:buChar char="○"/>
              <a:defRPr sz="1200"/>
            </a:lvl8pPr>
            <a:lvl9pPr indent="-304800" lvl="8" marL="4114800">
              <a:spcBef>
                <a:spcPts val="1600"/>
              </a:spcBef>
              <a:spcAft>
                <a:spcPts val="1600"/>
              </a:spcAft>
              <a:buSzPts val="1200"/>
              <a:buChar char="■"/>
              <a:defRPr sz="1200"/>
            </a:lvl9pPr>
          </a:lstStyle>
          <a:p/>
        </p:txBody>
      </p:sp>
      <p:sp>
        <p:nvSpPr>
          <p:cNvPr id="32" name="Google Shape;32;p7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Main point">
  <p:cSld name="MAIN_POINT">
    <p:spTree>
      <p:nvGrpSpPr>
        <p:cNvPr id="33" name="Shape 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4" name="Google Shape;34;p8"/>
          <p:cNvSpPr txBox="1"/>
          <p:nvPr>
            <p:ph type="title"/>
          </p:nvPr>
        </p:nvSpPr>
        <p:spPr>
          <a:xfrm>
            <a:off x="490250" y="526350"/>
            <a:ext cx="5618700" cy="4090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lt1"/>
              </a:buClr>
              <a:buSzPts val="6000"/>
              <a:buNone/>
              <a:defRPr sz="6000">
                <a:solidFill>
                  <a:schemeClr val="lt1"/>
                </a:solidFill>
              </a:defRPr>
            </a:lvl9pPr>
          </a:lstStyle>
          <a:p/>
        </p:txBody>
      </p:sp>
      <p:sp>
        <p:nvSpPr>
          <p:cNvPr id="35" name="Google Shape;35;p8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>
                <a:solidFill>
                  <a:schemeClr val="lt1"/>
                </a:solidFill>
              </a:defRPr>
            </a:lvl1pPr>
            <a:lvl2pPr lvl="1">
              <a:buNone/>
              <a:defRPr>
                <a:solidFill>
                  <a:schemeClr val="lt1"/>
                </a:solidFill>
              </a:defRPr>
            </a:lvl2pPr>
            <a:lvl3pPr lvl="2">
              <a:buNone/>
              <a:defRPr>
                <a:solidFill>
                  <a:schemeClr val="lt1"/>
                </a:solidFill>
              </a:defRPr>
            </a:lvl3pPr>
            <a:lvl4pPr lvl="3">
              <a:buNone/>
              <a:defRPr>
                <a:solidFill>
                  <a:schemeClr val="lt1"/>
                </a:solidFill>
              </a:defRPr>
            </a:lvl4pPr>
            <a:lvl5pPr lvl="4">
              <a:buNone/>
              <a:defRPr>
                <a:solidFill>
                  <a:schemeClr val="lt1"/>
                </a:solidFill>
              </a:defRPr>
            </a:lvl5pPr>
            <a:lvl6pPr lvl="5">
              <a:buNone/>
              <a:defRPr>
                <a:solidFill>
                  <a:schemeClr val="lt1"/>
                </a:solidFill>
              </a:defRPr>
            </a:lvl6pPr>
            <a:lvl7pPr lvl="6">
              <a:buNone/>
              <a:defRPr>
                <a:solidFill>
                  <a:schemeClr val="lt1"/>
                </a:solidFill>
              </a:defRPr>
            </a:lvl7pPr>
            <a:lvl8pPr lvl="7">
              <a:buNone/>
              <a:defRPr>
                <a:solidFill>
                  <a:schemeClr val="lt1"/>
                </a:solidFill>
              </a:defRPr>
            </a:lvl8pPr>
            <a:lvl9pPr lvl="8">
              <a:buNone/>
              <a:defRPr>
                <a:solidFill>
                  <a:schemeClr val="lt1"/>
                </a:solidFill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Section title and description">
  <p:cSld name="SECTION_TITLE_AND_DESCRIPTION">
    <p:spTree>
      <p:nvGrpSpPr>
        <p:cNvPr id="36" name="Shape 3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37" name="Google Shape;37;p9"/>
          <p:cNvSpPr/>
          <p:nvPr/>
        </p:nvSpPr>
        <p:spPr>
          <a:xfrm>
            <a:off x="4572000" y="-25"/>
            <a:ext cx="4572000" cy="5143500"/>
          </a:xfrm>
          <a:prstGeom prst="rect">
            <a:avLst/>
          </a:prstGeom>
          <a:solidFill>
            <a:schemeClr val="dk1"/>
          </a:solidFill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/>
          </a:p>
        </p:txBody>
      </p:sp>
      <p:cxnSp>
        <p:nvCxnSpPr>
          <p:cNvPr id="38" name="Google Shape;38;p9"/>
          <p:cNvCxnSpPr/>
          <p:nvPr/>
        </p:nvCxnSpPr>
        <p:spPr>
          <a:xfrm>
            <a:off x="5029675" y="4495500"/>
            <a:ext cx="468300" cy="0"/>
          </a:xfrm>
          <a:prstGeom prst="straightConnector1">
            <a:avLst/>
          </a:prstGeom>
          <a:noFill/>
          <a:ln cap="flat" cmpd="sng" w="28575">
            <a:solidFill>
              <a:schemeClr val="lt1"/>
            </a:solidFill>
            <a:prstDash val="solid"/>
            <a:round/>
            <a:headEnd len="sm" w="sm" type="none"/>
            <a:tailEnd len="sm" w="sm" type="none"/>
          </a:ln>
        </p:spPr>
      </p:cxnSp>
      <p:sp>
        <p:nvSpPr>
          <p:cNvPr id="39" name="Google Shape;39;p9"/>
          <p:cNvSpPr txBox="1"/>
          <p:nvPr>
            <p:ph type="title"/>
          </p:nvPr>
        </p:nvSpPr>
        <p:spPr>
          <a:xfrm>
            <a:off x="265500" y="1081400"/>
            <a:ext cx="4045200" cy="1710300"/>
          </a:xfrm>
          <a:prstGeom prst="rect">
            <a:avLst/>
          </a:prstGeom>
        </p:spPr>
        <p:txBody>
          <a:bodyPr anchorCtr="0" anchor="b" bIns="91425" lIns="91425" spcFirstLastPara="1" rIns="91425" wrap="square" tIns="91425">
            <a:noAutofit/>
          </a:bodyPr>
          <a:lstStyle>
            <a:lvl1pPr lvl="0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1pPr>
            <a:lvl2pPr lvl="1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2pPr>
            <a:lvl3pPr lvl="2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3pPr>
            <a:lvl4pPr lvl="3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4pPr>
            <a:lvl5pPr lvl="4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5pPr>
            <a:lvl6pPr lvl="5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6pPr>
            <a:lvl7pPr lvl="6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7pPr>
            <a:lvl8pPr lvl="7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8pPr>
            <a:lvl9pPr lvl="8" algn="ctr">
              <a:spcBef>
                <a:spcPts val="0"/>
              </a:spcBef>
              <a:spcAft>
                <a:spcPts val="0"/>
              </a:spcAft>
              <a:buSzPts val="5400"/>
              <a:buNone/>
              <a:defRPr sz="5400"/>
            </a:lvl9pPr>
          </a:lstStyle>
          <a:p/>
        </p:txBody>
      </p:sp>
      <p:sp>
        <p:nvSpPr>
          <p:cNvPr id="40" name="Google Shape;40;p9"/>
          <p:cNvSpPr txBox="1"/>
          <p:nvPr>
            <p:ph idx="1" type="subTitle"/>
          </p:nvPr>
        </p:nvSpPr>
        <p:spPr>
          <a:xfrm>
            <a:off x="265500" y="2845223"/>
            <a:ext cx="4045200" cy="13455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>
            <a:lvl1pPr lvl="0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/>
            </a:lvl1pPr>
            <a:lvl2pPr lvl="1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2pPr>
            <a:lvl3pPr lvl="2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3pPr>
            <a:lvl4pPr lvl="3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4pPr>
            <a:lvl5pPr lvl="4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5pPr>
            <a:lvl6pPr lvl="5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6pPr>
            <a:lvl7pPr lvl="6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7pPr>
            <a:lvl8pPr lvl="7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8pPr>
            <a:lvl9pPr lvl="8" algn="ctr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SzPts val="1800"/>
              <a:buNone/>
              <a:defRPr sz="1800"/>
            </a:lvl9pPr>
          </a:lstStyle>
          <a:p/>
        </p:txBody>
      </p:sp>
      <p:sp>
        <p:nvSpPr>
          <p:cNvPr id="41" name="Google Shape;41;p9"/>
          <p:cNvSpPr txBox="1"/>
          <p:nvPr>
            <p:ph idx="2" type="body"/>
          </p:nvPr>
        </p:nvSpPr>
        <p:spPr>
          <a:xfrm>
            <a:off x="4939500" y="724200"/>
            <a:ext cx="3837000" cy="36951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342900" lvl="0" marL="45720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18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1pPr>
            <a:lvl2pPr indent="-317500" lvl="1" marL="914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2pPr>
            <a:lvl3pPr indent="-317500" lvl="2" marL="1371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3pPr>
            <a:lvl4pPr indent="-317500" lvl="3" marL="18288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4pPr>
            <a:lvl5pPr indent="-317500" lvl="4" marL="22860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5pPr>
            <a:lvl6pPr indent="-317500" lvl="5" marL="27432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6pPr>
            <a:lvl7pPr indent="-317500" lvl="6" marL="32004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●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7pPr>
            <a:lvl8pPr indent="-317500" lvl="7" marL="3657600">
              <a:spcBef>
                <a:spcPts val="1600"/>
              </a:spcBef>
              <a:spcAft>
                <a:spcPts val="0"/>
              </a:spcAft>
              <a:buClr>
                <a:schemeClr val="accent1"/>
              </a:buClr>
              <a:buSzPts val="1400"/>
              <a:buChar char="○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8pPr>
            <a:lvl9pPr indent="-317500" lvl="8" marL="4114800">
              <a:spcBef>
                <a:spcPts val="1600"/>
              </a:spcBef>
              <a:spcAft>
                <a:spcPts val="1600"/>
              </a:spcAft>
              <a:buClr>
                <a:schemeClr val="accent1"/>
              </a:buClr>
              <a:buSzPts val="1400"/>
              <a:buChar char="■"/>
              <a:defRPr>
                <a:solidFill>
                  <a:schemeClr val="accent1"/>
                </a:solidFill>
                <a:highlight>
                  <a:schemeClr val="lt1"/>
                </a:highlight>
              </a:defRPr>
            </a:lvl9pPr>
          </a:lstStyle>
          <a:p/>
        </p:txBody>
      </p:sp>
      <p:sp>
        <p:nvSpPr>
          <p:cNvPr id="42" name="Google Shape;42;p9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 matchingName="Caption">
  <p:cSld name="CAPTION_ONLY">
    <p:spTree>
      <p:nvGrpSpPr>
        <p:cNvPr id="43" name="Shape 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44" name="Google Shape;44;p10"/>
          <p:cNvSpPr txBox="1"/>
          <p:nvPr>
            <p:ph idx="1" type="body"/>
          </p:nvPr>
        </p:nvSpPr>
        <p:spPr>
          <a:xfrm>
            <a:off x="319500" y="4230575"/>
            <a:ext cx="5998800" cy="5988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indent="-228600" lvl="0" marL="457200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2400"/>
              <a:buFont typeface="Amatic SC"/>
              <a:buNone/>
              <a:defRPr b="1" sz="24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</a:lstStyle>
          <a:p/>
        </p:txBody>
      </p:sp>
      <p:sp>
        <p:nvSpPr>
          <p:cNvPr id="45" name="Google Shape;45;p10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>
            <a:lvl1pPr lvl="0">
              <a:buNone/>
              <a:defRPr/>
            </a:lvl1pPr>
            <a:lvl2pPr lvl="1">
              <a:buNone/>
              <a:defRPr/>
            </a:lvl2pPr>
            <a:lvl3pPr lvl="2">
              <a:buNone/>
              <a:defRPr/>
            </a:lvl3pPr>
            <a:lvl4pPr lvl="3">
              <a:buNone/>
              <a:defRPr/>
            </a:lvl4pPr>
            <a:lvl5pPr lvl="4">
              <a:buNone/>
              <a:defRPr/>
            </a:lvl5pPr>
            <a:lvl6pPr lvl="5">
              <a:buNone/>
              <a:defRPr/>
            </a:lvl6pPr>
            <a:lvl7pPr lvl="6">
              <a:buNone/>
              <a:defRPr/>
            </a:lvl7pPr>
            <a:lvl8pPr lvl="7">
              <a:buNone/>
              <a:defRPr/>
            </a:lvl8pPr>
            <a:lvl9pPr lvl="8">
              <a:buNone/>
              <a:defRPr/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Ovr>
    <a:masterClrMapping/>
  </p:clrMapOvr>
</p:sldLayout>
</file>

<file path=ppt/slideMasters/_rels/slideMaster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slideLayout" Target="../slideLayouts/slideLayout2.xml"/><Relationship Id="rId3" Type="http://schemas.openxmlformats.org/officeDocument/2006/relationships/slideLayout" Target="../slideLayouts/slideLayout3.xml"/><Relationship Id="rId4" Type="http://schemas.openxmlformats.org/officeDocument/2006/relationships/slideLayout" Target="../slideLayouts/slideLayout4.xml"/><Relationship Id="rId11" Type="http://schemas.openxmlformats.org/officeDocument/2006/relationships/slideLayout" Target="../slideLayouts/slideLayout11.xml"/><Relationship Id="rId10" Type="http://schemas.openxmlformats.org/officeDocument/2006/relationships/slideLayout" Target="../slideLayouts/slideLayout10.xml"/><Relationship Id="rId12" Type="http://schemas.openxmlformats.org/officeDocument/2006/relationships/theme" Target="../theme/theme2.xml"/><Relationship Id="rId9" Type="http://schemas.openxmlformats.org/officeDocument/2006/relationships/slideLayout" Target="../slideLayouts/slideLayout9.xml"/><Relationship Id="rId5" Type="http://schemas.openxmlformats.org/officeDocument/2006/relationships/slideLayout" Target="../slideLayouts/slideLayout5.xml"/><Relationship Id="rId6" Type="http://schemas.openxmlformats.org/officeDocument/2006/relationships/slideLayout" Target="../slideLayouts/slideLayout6.xml"/><Relationship Id="rId7" Type="http://schemas.openxmlformats.org/officeDocument/2006/relationships/slideLayout" Target="../slideLayouts/slideLayout7.xml"/><Relationship Id="rId8" Type="http://schemas.openxmlformats.org/officeDocument/2006/relationships/slideLayout" Target="../slideLayouts/slideLayout8.xml"/></Relationships>
</file>

<file path=ppt/slideMasters/slideMaster1.xml><?xml version="1.0" encoding="utf-8"?>
<p:sldMaster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 name="beach-day">
    <p:bg>
      <p:bgPr>
        <a:solidFill>
          <a:srgbClr val="073763"/>
        </a:solidFill>
      </p:bgPr>
    </p:bg>
    <p:spTree>
      <p:nvGrpSpPr>
        <p:cNvPr id="5" name="Shape 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" name="Google Shape;6;p1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lvl="0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1pPr>
            <a:lvl2pPr lvl="1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2pPr>
            <a:lvl3pPr lvl="2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3pPr>
            <a:lvl4pPr lvl="3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4pPr>
            <a:lvl5pPr lvl="4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5pPr>
            <a:lvl6pPr lvl="5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6pPr>
            <a:lvl7pPr lvl="6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7pPr>
            <a:lvl8pPr lvl="7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8pPr>
            <a:lvl9pPr lvl="8">
              <a:spcBef>
                <a:spcPts val="0"/>
              </a:spcBef>
              <a:spcAft>
                <a:spcPts val="0"/>
              </a:spcAft>
              <a:buClr>
                <a:schemeClr val="accent1"/>
              </a:buClr>
              <a:buSzPts val="4200"/>
              <a:buFont typeface="Amatic SC"/>
              <a:buNone/>
              <a:defRPr b="1" sz="4200">
                <a:solidFill>
                  <a:schemeClr val="accent1"/>
                </a:solidFill>
                <a:latin typeface="Amatic SC"/>
                <a:ea typeface="Amatic SC"/>
                <a:cs typeface="Amatic SC"/>
                <a:sym typeface="Amatic SC"/>
              </a:defRPr>
            </a:lvl9pPr>
          </a:lstStyle>
          <a:p/>
        </p:txBody>
      </p:sp>
      <p:sp>
        <p:nvSpPr>
          <p:cNvPr id="7" name="Google Shape;7;p1"/>
          <p:cNvSpPr txBox="1"/>
          <p:nvPr>
            <p:ph idx="1" type="body"/>
          </p:nvPr>
        </p:nvSpPr>
        <p:spPr>
          <a:xfrm>
            <a:off x="311700" y="1228675"/>
            <a:ext cx="8520600" cy="33402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>
            <a:lvl1pPr indent="-342900" lvl="0" marL="457200">
              <a:lnSpc>
                <a:spcPct val="115000"/>
              </a:lnSpc>
              <a:spcBef>
                <a:spcPts val="0"/>
              </a:spcBef>
              <a:spcAft>
                <a:spcPts val="0"/>
              </a:spcAft>
              <a:buClr>
                <a:schemeClr val="dk2"/>
              </a:buClr>
              <a:buSzPts val="1800"/>
              <a:buFont typeface="Source Code Pro"/>
              <a:buChar char="●"/>
              <a:defRPr sz="1800"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indent="-317500" lvl="1" marL="914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indent="-317500" lvl="2" marL="1371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indent="-317500" lvl="3" marL="18288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indent="-317500" lvl="4" marL="22860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indent="-317500" lvl="5" marL="27432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indent="-317500" lvl="6" marL="32004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●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indent="-317500" lvl="7" marL="3657600">
              <a:lnSpc>
                <a:spcPct val="115000"/>
              </a:lnSpc>
              <a:spcBef>
                <a:spcPts val="1600"/>
              </a:spcBef>
              <a:spcAft>
                <a:spcPts val="0"/>
              </a:spcAft>
              <a:buClr>
                <a:schemeClr val="dk2"/>
              </a:buClr>
              <a:buSzPts val="1400"/>
              <a:buFont typeface="Source Code Pro"/>
              <a:buChar char="○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indent="-317500" lvl="8" marL="4114800">
              <a:lnSpc>
                <a:spcPct val="115000"/>
              </a:lnSpc>
              <a:spcBef>
                <a:spcPts val="1600"/>
              </a:spcBef>
              <a:spcAft>
                <a:spcPts val="1600"/>
              </a:spcAft>
              <a:buClr>
                <a:schemeClr val="dk2"/>
              </a:buClr>
              <a:buSzPts val="1400"/>
              <a:buFont typeface="Source Code Pro"/>
              <a:buChar char="■"/>
              <a:defRPr>
                <a:solidFill>
                  <a:schemeClr val="dk2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/>
        </p:txBody>
      </p:sp>
      <p:sp>
        <p:nvSpPr>
          <p:cNvPr id="8" name="Google Shape;8;p1"/>
          <p:cNvSpPr txBox="1"/>
          <p:nvPr>
            <p:ph idx="12" type="sldNum"/>
          </p:nvPr>
        </p:nvSpPr>
        <p:spPr>
          <a:xfrm>
            <a:off x="8472458" y="4663217"/>
            <a:ext cx="548700" cy="393600"/>
          </a:xfrm>
          <a:prstGeom prst="rect">
            <a:avLst/>
          </a:prstGeom>
          <a:noFill/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>
            <a:lvl1pPr lvl="0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1pPr>
            <a:lvl2pPr lvl="1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2pPr>
            <a:lvl3pPr lvl="2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3pPr>
            <a:lvl4pPr lvl="3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4pPr>
            <a:lvl5pPr lvl="4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5pPr>
            <a:lvl6pPr lvl="5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6pPr>
            <a:lvl7pPr lvl="6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7pPr>
            <a:lvl8pPr lvl="7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8pPr>
            <a:lvl9pPr lvl="8" algn="r">
              <a:buNone/>
              <a:defRPr sz="1000">
                <a:solidFill>
                  <a:schemeClr val="accent1"/>
                </a:solidFill>
                <a:latin typeface="Source Code Pro"/>
                <a:ea typeface="Source Code Pro"/>
                <a:cs typeface="Source Code Pro"/>
                <a:sym typeface="Source Code Pro"/>
              </a:defRPr>
            </a:lvl9pPr>
          </a:lstStyle>
          <a:p>
            <a:pPr indent="0" lvl="0" marL="0" rtl="0" algn="r">
              <a:spcBef>
                <a:spcPts val="0"/>
              </a:spcBef>
              <a:spcAft>
                <a:spcPts val="0"/>
              </a:spcAft>
              <a:buNone/>
            </a:pPr>
            <a:fld id="{00000000-1234-1234-1234-123412341234}" type="slidenum">
              <a:rPr lang="en"/>
              <a:t>‹#›</a:t>
            </a:fld>
            <a:endParaRPr/>
          </a:p>
        </p:txBody>
      </p:sp>
    </p:spTree>
  </p:cSld>
  <p:clrMap accent1="accent1" accent2="accent2" accent3="accent3" accent4="accent4" accent5="accent5" accent6="accent6" bg1="lt1" bg2="dk2" tx1="dk1" tx2="lt2" folHlink="folHlink" hlink="hlink"/>
  <p:sldLayoutIdLst>
    <p:sldLayoutId id="2147483648" r:id="rId1"/>
    <p:sldLayoutId id="2147483649" r:id="rId2"/>
    <p:sldLayoutId id="2147483650" r:id="rId3"/>
    <p:sldLayoutId id="2147483651" r:id="rId4"/>
    <p:sldLayoutId id="2147483652" r:id="rId5"/>
    <p:sldLayoutId id="2147483653" r:id="rId6"/>
    <p:sldLayoutId id="2147483654" r:id="rId7"/>
    <p:sldLayoutId id="2147483655" r:id="rId8"/>
    <p:sldLayoutId id="2147483656" r:id="rId9"/>
    <p:sldLayoutId id="2147483657" r:id="rId10"/>
    <p:sldLayoutId id="2147483658" r:id="rId11"/>
  </p:sldLayoutIdLst>
  <p:hf dt="0" ftr="0" hdr="0" sldNum="0"/>
  <p:txStyles>
    <p:title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titleStyle>
    <p:body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bodyStyle>
    <p:otherStyle>
      <a:defPPr lvl="0" marR="0" rtl="0" algn="l">
        <a:lnSpc>
          <a:spcPct val="100000"/>
        </a:lnSpc>
        <a:spcBef>
          <a:spcPts val="0"/>
        </a:spcBef>
        <a:spcAft>
          <a:spcPts val="0"/>
        </a:spcAft>
      </a:defPPr>
      <a:lvl1pPr lvl="0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1pPr>
      <a:lvl2pPr lvl="1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2pPr>
      <a:lvl3pPr lvl="2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3pPr>
      <a:lvl4pPr lvl="3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4pPr>
      <a:lvl5pPr lvl="4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5pPr>
      <a:lvl6pPr lvl="5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6pPr>
      <a:lvl7pPr lvl="6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7pPr>
      <a:lvl8pPr lvl="7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8pPr>
      <a:lvl9pPr lvl="8" marR="0" rtl="0" algn="l">
        <a:lnSpc>
          <a:spcPct val="100000"/>
        </a:lnSpc>
        <a:spcBef>
          <a:spcPts val="0"/>
        </a:spcBef>
        <a:spcAft>
          <a:spcPts val="0"/>
        </a:spcAft>
        <a:buClr>
          <a:srgbClr val="000000"/>
        </a:buClr>
        <a:buFont typeface="Arial"/>
        <a:defRPr b="0" i="0" sz="1400" u="none" cap="none" strike="noStrike">
          <a:solidFill>
            <a:srgbClr val="000000"/>
          </a:solidFill>
          <a:latin typeface="Arial"/>
          <a:ea typeface="Arial"/>
          <a:cs typeface="Arial"/>
          <a:sym typeface="Arial"/>
        </a:defRPr>
      </a:lvl9pPr>
    </p:otherStyle>
  </p:txStyles>
</p:sldMaster>
</file>

<file path=ppt/slides/_rels/slide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1.xml"/><Relationship Id="rId2" Type="http://schemas.openxmlformats.org/officeDocument/2006/relationships/notesSlide" Target="../notesSlides/notesSlide1.xml"/><Relationship Id="rId3" Type="http://schemas.openxmlformats.org/officeDocument/2006/relationships/image" Target="../media/image6.png"/><Relationship Id="rId4" Type="http://schemas.openxmlformats.org/officeDocument/2006/relationships/image" Target="../media/image17.png"/><Relationship Id="rId5" Type="http://schemas.openxmlformats.org/officeDocument/2006/relationships/image" Target="../media/image1.png"/></Relationships>
</file>

<file path=ppt/slides/_rels/slide10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0.xml"/><Relationship Id="rId3" Type="http://schemas.openxmlformats.org/officeDocument/2006/relationships/image" Target="../media/image42.png"/><Relationship Id="rId4" Type="http://schemas.openxmlformats.org/officeDocument/2006/relationships/image" Target="../media/image41.png"/><Relationship Id="rId5" Type="http://schemas.openxmlformats.org/officeDocument/2006/relationships/image" Target="../media/image52.png"/><Relationship Id="rId6" Type="http://schemas.openxmlformats.org/officeDocument/2006/relationships/image" Target="../media/image39.png"/><Relationship Id="rId7" Type="http://schemas.openxmlformats.org/officeDocument/2006/relationships/image" Target="../media/image48.png"/></Relationships>
</file>

<file path=ppt/slides/_rels/slide11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1.xml"/></Relationships>
</file>

<file path=ppt/slides/_rels/slide1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2.xml"/></Relationships>
</file>

<file path=ppt/slides/_rels/slide1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3.xml"/></Relationships>
</file>

<file path=ppt/slides/_rels/slide1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4.xml"/><Relationship Id="rId3" Type="http://schemas.openxmlformats.org/officeDocument/2006/relationships/image" Target="../media/image43.png"/></Relationships>
</file>

<file path=ppt/slides/_rels/slide1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5.xml"/><Relationship Id="rId3" Type="http://schemas.openxmlformats.org/officeDocument/2006/relationships/hyperlink" Target="http://www.westhallband.org/" TargetMode="External"/><Relationship Id="rId4" Type="http://schemas.openxmlformats.org/officeDocument/2006/relationships/image" Target="../media/image49.png"/></Relationships>
</file>

<file path=ppt/slides/_rels/slide1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6.xml"/><Relationship Id="rId3" Type="http://schemas.openxmlformats.org/officeDocument/2006/relationships/image" Target="../media/image50.png"/><Relationship Id="rId4" Type="http://schemas.openxmlformats.org/officeDocument/2006/relationships/image" Target="../media/image45.png"/></Relationships>
</file>

<file path=ppt/slides/_rels/slide1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17.xml"/><Relationship Id="rId3" Type="http://schemas.openxmlformats.org/officeDocument/2006/relationships/image" Target="../media/image55.png"/></Relationships>
</file>

<file path=ppt/slides/_rels/slide2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2.xml"/><Relationship Id="rId3" Type="http://schemas.openxmlformats.org/officeDocument/2006/relationships/image" Target="../media/image2.png"/><Relationship Id="rId4" Type="http://schemas.openxmlformats.org/officeDocument/2006/relationships/image" Target="../media/image3.png"/><Relationship Id="rId5" Type="http://schemas.openxmlformats.org/officeDocument/2006/relationships/image" Target="../media/image5.png"/><Relationship Id="rId6" Type="http://schemas.openxmlformats.org/officeDocument/2006/relationships/image" Target="../media/image13.png"/><Relationship Id="rId7" Type="http://schemas.openxmlformats.org/officeDocument/2006/relationships/image" Target="../media/image11.png"/><Relationship Id="rId8" Type="http://schemas.openxmlformats.org/officeDocument/2006/relationships/image" Target="../media/image24.png"/></Relationships>
</file>

<file path=ppt/slides/_rels/slide3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3.xml"/><Relationship Id="rId3" Type="http://schemas.openxmlformats.org/officeDocument/2006/relationships/image" Target="../media/image9.png"/><Relationship Id="rId4" Type="http://schemas.openxmlformats.org/officeDocument/2006/relationships/image" Target="../media/image4.png"/><Relationship Id="rId5" Type="http://schemas.openxmlformats.org/officeDocument/2006/relationships/image" Target="../media/image10.png"/><Relationship Id="rId6" Type="http://schemas.openxmlformats.org/officeDocument/2006/relationships/image" Target="../media/image8.png"/><Relationship Id="rId7" Type="http://schemas.openxmlformats.org/officeDocument/2006/relationships/image" Target="../media/image20.png"/><Relationship Id="rId8" Type="http://schemas.openxmlformats.org/officeDocument/2006/relationships/image" Target="../media/image14.png"/></Relationships>
</file>

<file path=ppt/slides/_rels/slide4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4.xml"/><Relationship Id="rId3" Type="http://schemas.openxmlformats.org/officeDocument/2006/relationships/image" Target="../media/image7.png"/><Relationship Id="rId4" Type="http://schemas.openxmlformats.org/officeDocument/2006/relationships/image" Target="../media/image15.png"/><Relationship Id="rId5" Type="http://schemas.openxmlformats.org/officeDocument/2006/relationships/image" Target="../media/image18.png"/><Relationship Id="rId6" Type="http://schemas.openxmlformats.org/officeDocument/2006/relationships/image" Target="../media/image28.png"/></Relationships>
</file>

<file path=ppt/slides/_rels/slide5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5.xml"/><Relationship Id="rId3" Type="http://schemas.openxmlformats.org/officeDocument/2006/relationships/image" Target="../media/image16.png"/><Relationship Id="rId4" Type="http://schemas.openxmlformats.org/officeDocument/2006/relationships/image" Target="../media/image12.png"/><Relationship Id="rId5" Type="http://schemas.openxmlformats.org/officeDocument/2006/relationships/image" Target="../media/image19.png"/><Relationship Id="rId6" Type="http://schemas.openxmlformats.org/officeDocument/2006/relationships/image" Target="../media/image25.png"/><Relationship Id="rId7" Type="http://schemas.openxmlformats.org/officeDocument/2006/relationships/image" Target="../media/image26.png"/></Relationships>
</file>

<file path=ppt/slides/_rels/slide6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6.xml"/><Relationship Id="rId3" Type="http://schemas.openxmlformats.org/officeDocument/2006/relationships/image" Target="../media/image21.png"/><Relationship Id="rId4" Type="http://schemas.openxmlformats.org/officeDocument/2006/relationships/image" Target="../media/image22.png"/><Relationship Id="rId5" Type="http://schemas.openxmlformats.org/officeDocument/2006/relationships/image" Target="../media/image51.png"/><Relationship Id="rId6" Type="http://schemas.openxmlformats.org/officeDocument/2006/relationships/image" Target="../media/image33.png"/></Relationships>
</file>

<file path=ppt/slides/_rels/slide7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7.xml"/><Relationship Id="rId3" Type="http://schemas.openxmlformats.org/officeDocument/2006/relationships/image" Target="../media/image29.png"/><Relationship Id="rId4" Type="http://schemas.openxmlformats.org/officeDocument/2006/relationships/image" Target="../media/image54.png"/><Relationship Id="rId5" Type="http://schemas.openxmlformats.org/officeDocument/2006/relationships/image" Target="../media/image23.png"/><Relationship Id="rId6" Type="http://schemas.openxmlformats.org/officeDocument/2006/relationships/image" Target="../media/image30.png"/><Relationship Id="rId7" Type="http://schemas.openxmlformats.org/officeDocument/2006/relationships/image" Target="../media/image40.png"/><Relationship Id="rId8" Type="http://schemas.openxmlformats.org/officeDocument/2006/relationships/image" Target="../media/image27.png"/></Relationships>
</file>

<file path=ppt/slides/_rels/slide8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8.xml"/><Relationship Id="rId3" Type="http://schemas.openxmlformats.org/officeDocument/2006/relationships/image" Target="../media/image31.png"/><Relationship Id="rId4" Type="http://schemas.openxmlformats.org/officeDocument/2006/relationships/image" Target="../media/image47.png"/><Relationship Id="rId5" Type="http://schemas.openxmlformats.org/officeDocument/2006/relationships/image" Target="../media/image32.png"/><Relationship Id="rId6" Type="http://schemas.openxmlformats.org/officeDocument/2006/relationships/image" Target="../media/image34.png"/><Relationship Id="rId7" Type="http://schemas.openxmlformats.org/officeDocument/2006/relationships/image" Target="../media/image37.png"/></Relationships>
</file>

<file path=ppt/slides/_rels/slide9.xml.rels><?xml version="1.0" encoding="UTF-8" standalone="yes"?><Relationships xmlns="http://schemas.openxmlformats.org/package/2006/relationships"><Relationship Id="rId1" Type="http://schemas.openxmlformats.org/officeDocument/2006/relationships/slideLayout" Target="../slideLayouts/slideLayout3.xml"/><Relationship Id="rId2" Type="http://schemas.openxmlformats.org/officeDocument/2006/relationships/notesSlide" Target="../notesSlides/notesSlide9.xml"/><Relationship Id="rId3" Type="http://schemas.openxmlformats.org/officeDocument/2006/relationships/image" Target="../media/image44.png"/><Relationship Id="rId4" Type="http://schemas.openxmlformats.org/officeDocument/2006/relationships/image" Target="../media/image36.png"/><Relationship Id="rId5" Type="http://schemas.openxmlformats.org/officeDocument/2006/relationships/image" Target="../media/image38.png"/><Relationship Id="rId6" Type="http://schemas.openxmlformats.org/officeDocument/2006/relationships/image" Target="../media/image35.png"/><Relationship Id="rId7" Type="http://schemas.openxmlformats.org/officeDocument/2006/relationships/image" Target="../media/image53.png"/><Relationship Id="rId8" Type="http://schemas.openxmlformats.org/officeDocument/2006/relationships/image" Target="../media/image46.png"/></Relationships>
</file>

<file path=ppt/slides/slide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55" name="Shape 55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56" name="Google Shape;56;p13"/>
          <p:cNvSpPr txBox="1"/>
          <p:nvPr>
            <p:ph type="ctrTitle"/>
          </p:nvPr>
        </p:nvSpPr>
        <p:spPr>
          <a:xfrm>
            <a:off x="311700" y="239750"/>
            <a:ext cx="8520600" cy="2690400"/>
          </a:xfrm>
          <a:prstGeom prst="rect">
            <a:avLst/>
          </a:prstGeom>
          <a:ln>
            <a:noFill/>
          </a:ln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8400">
                <a:solidFill>
                  <a:srgbClr val="999999"/>
                </a:solidFill>
              </a:rPr>
              <a:t>7</a:t>
            </a:r>
            <a:r>
              <a:rPr lang="en" sz="8400">
                <a:solidFill>
                  <a:srgbClr val="999999"/>
                </a:solidFill>
              </a:rPr>
              <a:t>th-8th Grade BAnd</a:t>
            </a:r>
            <a:endParaRPr sz="8400">
              <a:solidFill>
                <a:srgbClr val="999999"/>
              </a:solidFill>
            </a:endParaRPr>
          </a:p>
        </p:txBody>
      </p:sp>
      <p:sp>
        <p:nvSpPr>
          <p:cNvPr id="57" name="Google Shape;57;p13"/>
          <p:cNvSpPr txBox="1"/>
          <p:nvPr>
            <p:ph idx="1" type="subTitle"/>
          </p:nvPr>
        </p:nvSpPr>
        <p:spPr>
          <a:xfrm>
            <a:off x="155850" y="3644650"/>
            <a:ext cx="8832300" cy="11886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0" lang="en" sz="2400">
                <a:solidFill>
                  <a:srgbClr val="CCCCCC"/>
                </a:solidFill>
                <a:latin typeface="Arial"/>
                <a:ea typeface="Arial"/>
                <a:cs typeface="Arial"/>
                <a:sym typeface="Arial"/>
              </a:rPr>
              <a:t>While you wait, please get to know some of the other band families! It helps to have a support system if you ever need assistance, your student needs a ride, you have questions, etc.</a:t>
            </a:r>
            <a:endParaRPr b="0" sz="2400">
              <a:solidFill>
                <a:srgbClr val="CCCCCC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58" name="Google Shape;58;p13"/>
          <p:cNvPicPr preferRelativeResize="0"/>
          <p:nvPr/>
        </p:nvPicPr>
        <p:blipFill rotWithShape="1">
          <a:blip r:embed="rId3">
            <a:alphaModFix/>
          </a:blip>
          <a:srcRect b="40493" l="0" r="0" t="39854"/>
          <a:stretch/>
        </p:blipFill>
        <p:spPr>
          <a:xfrm rot="-1539782">
            <a:off x="-98707" y="537244"/>
            <a:ext cx="3129956" cy="615114"/>
          </a:xfrm>
          <a:prstGeom prst="rect">
            <a:avLst/>
          </a:prstGeom>
          <a:noFill/>
          <a:ln>
            <a:noFill/>
          </a:ln>
        </p:spPr>
      </p:pic>
      <p:pic>
        <p:nvPicPr>
          <p:cNvPr id="59" name="Google Shape;59;p13"/>
          <p:cNvPicPr preferRelativeResize="0"/>
          <p:nvPr/>
        </p:nvPicPr>
        <p:blipFill rotWithShape="1">
          <a:blip r:embed="rId4">
            <a:alphaModFix/>
          </a:blip>
          <a:srcRect b="0" l="44959" r="43812" t="0"/>
          <a:stretch/>
        </p:blipFill>
        <p:spPr>
          <a:xfrm rot="-1590229">
            <a:off x="7784281" y="244283"/>
            <a:ext cx="558813" cy="2986132"/>
          </a:xfrm>
          <a:prstGeom prst="rect">
            <a:avLst/>
          </a:prstGeom>
          <a:noFill/>
          <a:ln>
            <a:noFill/>
          </a:ln>
        </p:spPr>
      </p:pic>
      <p:pic>
        <p:nvPicPr>
          <p:cNvPr id="60" name="Google Shape;60;p13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621150" y="2200833"/>
            <a:ext cx="4738450" cy="11076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0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43" name="Shape 14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44" name="Google Shape;144;p22"/>
          <p:cNvSpPr txBox="1"/>
          <p:nvPr>
            <p:ph type="title"/>
          </p:nvPr>
        </p:nvSpPr>
        <p:spPr>
          <a:xfrm>
            <a:off x="129225" y="86075"/>
            <a:ext cx="90147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REMEMBER What Band Is Really All About… </a:t>
            </a:r>
            <a:r>
              <a:rPr lang="en" sz="5000">
                <a:solidFill>
                  <a:srgbClr val="999999"/>
                </a:solidFill>
              </a:rPr>
              <a:t>FUN!!!</a:t>
            </a:r>
            <a:endParaRPr i="1" sz="3700">
              <a:solidFill>
                <a:srgbClr val="999999"/>
              </a:solidFill>
            </a:endParaRPr>
          </a:p>
        </p:txBody>
      </p:sp>
      <p:sp>
        <p:nvSpPr>
          <p:cNvPr id="145" name="Google Shape;145;p22"/>
          <p:cNvSpPr txBox="1"/>
          <p:nvPr>
            <p:ph idx="1" type="body"/>
          </p:nvPr>
        </p:nvSpPr>
        <p:spPr>
          <a:xfrm>
            <a:off x="237150" y="825450"/>
            <a:ext cx="8669700" cy="455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17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Catch Band of Silver’s 2023 Marching Show, featuring some awesome middle schoolers!</a:t>
            </a:r>
            <a:endParaRPr sz="17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t/>
            </a:r>
            <a:endParaRPr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46" name="Google Shape;146;p22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311700" y="3232600"/>
            <a:ext cx="1887575" cy="1831982"/>
          </a:xfrm>
          <a:prstGeom prst="rect">
            <a:avLst/>
          </a:prstGeom>
          <a:noFill/>
          <a:ln>
            <a:noFill/>
          </a:ln>
        </p:spPr>
      </p:pic>
      <p:pic>
        <p:nvPicPr>
          <p:cNvPr id="147" name="Google Shape;147;p22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17150" y="1434500"/>
            <a:ext cx="3356800" cy="3306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48" name="Google Shape;148;p22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295900" y="1291750"/>
            <a:ext cx="1887575" cy="1865573"/>
          </a:xfrm>
          <a:prstGeom prst="rect">
            <a:avLst/>
          </a:prstGeom>
          <a:noFill/>
          <a:ln>
            <a:noFill/>
          </a:ln>
        </p:spPr>
      </p:pic>
      <p:pic>
        <p:nvPicPr>
          <p:cNvPr id="149" name="Google Shape;149;p22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516359" y="1280849"/>
            <a:ext cx="2900039" cy="20571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50" name="Google Shape;150;p22"/>
          <p:cNvPicPr preferRelativeResize="0"/>
          <p:nvPr/>
        </p:nvPicPr>
        <p:blipFill rotWithShape="1">
          <a:blip r:embed="rId7">
            <a:alphaModFix/>
          </a:blip>
          <a:srcRect b="34036" l="0" r="2771" t="0"/>
          <a:stretch/>
        </p:blipFill>
        <p:spPr>
          <a:xfrm>
            <a:off x="2415013" y="3445925"/>
            <a:ext cx="3102713" cy="1557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1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54" name="Shape 15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55" name="Google Shape;155;p23"/>
          <p:cNvSpPr txBox="1"/>
          <p:nvPr>
            <p:ph type="title"/>
          </p:nvPr>
        </p:nvSpPr>
        <p:spPr>
          <a:xfrm>
            <a:off x="1233000" y="543050"/>
            <a:ext cx="6678000" cy="12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7500">
                <a:solidFill>
                  <a:srgbClr val="999999"/>
                </a:solidFill>
              </a:rPr>
              <a:t>Band Parent Perspective</a:t>
            </a:r>
            <a:endParaRPr i="1" sz="7500">
              <a:solidFill>
                <a:srgbClr val="999999"/>
              </a:solidFill>
            </a:endParaRPr>
          </a:p>
        </p:txBody>
      </p:sp>
      <p:sp>
        <p:nvSpPr>
          <p:cNvPr id="156" name="Google Shape;156;p23"/>
          <p:cNvSpPr txBox="1"/>
          <p:nvPr>
            <p:ph type="title"/>
          </p:nvPr>
        </p:nvSpPr>
        <p:spPr>
          <a:xfrm>
            <a:off x="345150" y="2080125"/>
            <a:ext cx="8453700" cy="12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800">
                <a:solidFill>
                  <a:srgbClr val="999999"/>
                </a:solidFill>
              </a:rPr>
              <a:t>Please welcome bpa Treasurer and Secretary, Amy Sumrack!</a:t>
            </a:r>
            <a:endParaRPr i="1" sz="4800">
              <a:solidFill>
                <a:srgbClr val="999999"/>
              </a:solidFill>
            </a:endParaRPr>
          </a:p>
        </p:txBody>
      </p:sp>
    </p:spTree>
  </p:cSld>
  <p:clrMapOvr>
    <a:masterClrMapping/>
  </p:clrMapOvr>
</p:sld>
</file>

<file path=ppt/slides/slide1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60" name="Shape 160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1" name="Google Shape;161;p24"/>
          <p:cNvSpPr txBox="1"/>
          <p:nvPr>
            <p:ph type="title"/>
          </p:nvPr>
        </p:nvSpPr>
        <p:spPr>
          <a:xfrm>
            <a:off x="2015100" y="162625"/>
            <a:ext cx="5113800" cy="12024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5500">
                <a:solidFill>
                  <a:srgbClr val="999999"/>
                </a:solidFill>
              </a:rPr>
              <a:t>Band Parent Association</a:t>
            </a:r>
            <a:endParaRPr i="1" sz="5500">
              <a:solidFill>
                <a:srgbClr val="999999"/>
              </a:solidFill>
            </a:endParaRPr>
          </a:p>
        </p:txBody>
      </p:sp>
      <p:sp>
        <p:nvSpPr>
          <p:cNvPr id="162" name="Google Shape;162;p24"/>
          <p:cNvSpPr txBox="1"/>
          <p:nvPr>
            <p:ph type="title"/>
          </p:nvPr>
        </p:nvSpPr>
        <p:spPr>
          <a:xfrm>
            <a:off x="345150" y="1105800"/>
            <a:ext cx="8453700" cy="38499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1900">
                <a:solidFill>
                  <a:srgbClr val="999999"/>
                </a:solidFill>
                <a:latin typeface="Arial Narrow"/>
                <a:ea typeface="Arial Narrow"/>
                <a:cs typeface="Arial Narrow"/>
                <a:sym typeface="Arial Narrow"/>
              </a:rPr>
              <a:t>Please reach out to these band parents if you need anything!  They are wonderful to work with and can answer many of your questions from the perspective of a parent.</a:t>
            </a:r>
            <a:endParaRPr sz="1900">
              <a:solidFill>
                <a:srgbClr val="99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900">
              <a:solidFill>
                <a:srgbClr val="999999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President: Laura Lasseter</a:t>
            </a:r>
            <a:endParaRPr sz="26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706-436-4346 or lauralasseter@gmail.com</a:t>
            </a:r>
            <a:endParaRPr sz="26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2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Parent Liaison: Alejandra Arriaga</a:t>
            </a:r>
            <a:endParaRPr sz="26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678-943-3008 or ronin80_23@hotmail.com</a:t>
            </a:r>
            <a:endParaRPr sz="26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t/>
            </a:r>
            <a:endParaRPr sz="13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Treasurer/Secretary: Amy Sumrak </a:t>
            </a:r>
            <a:endParaRPr sz="26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600">
                <a:solidFill>
                  <a:schemeClr val="lt1"/>
                </a:solidFill>
                <a:latin typeface="Arial Narrow"/>
                <a:ea typeface="Arial Narrow"/>
                <a:cs typeface="Arial Narrow"/>
                <a:sym typeface="Arial Narrow"/>
              </a:rPr>
              <a:t>amysumrak@gmail.com</a:t>
            </a:r>
            <a:endParaRPr sz="2600">
              <a:solidFill>
                <a:schemeClr val="lt1"/>
              </a:solidFill>
              <a:latin typeface="Arial Narrow"/>
              <a:ea typeface="Arial Narrow"/>
              <a:cs typeface="Arial Narrow"/>
              <a:sym typeface="Arial Narrow"/>
            </a:endParaRPr>
          </a:p>
        </p:txBody>
      </p:sp>
    </p:spTree>
  </p:cSld>
  <p:clrMapOvr>
    <a:masterClrMapping/>
  </p:clrMapOvr>
</p:sld>
</file>

<file path=ppt/slides/slide1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24D"/>
        </a:solidFill>
      </p:bgPr>
    </p:bg>
    <p:spTree>
      <p:nvGrpSpPr>
        <p:cNvPr id="166" name="Shape 16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67" name="Google Shape;167;p25"/>
          <p:cNvSpPr txBox="1"/>
          <p:nvPr>
            <p:ph type="title"/>
          </p:nvPr>
        </p:nvSpPr>
        <p:spPr>
          <a:xfrm>
            <a:off x="-1838075" y="144700"/>
            <a:ext cx="8520600" cy="1258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7600">
                <a:solidFill>
                  <a:srgbClr val="FFFFFF"/>
                </a:solidFill>
              </a:rPr>
              <a:t>Supply Lists</a:t>
            </a:r>
            <a:endParaRPr sz="7600">
              <a:solidFill>
                <a:srgbClr val="FFFFFF"/>
              </a:solidFill>
            </a:endParaRPr>
          </a:p>
        </p:txBody>
      </p:sp>
      <p:sp>
        <p:nvSpPr>
          <p:cNvPr id="168" name="Google Shape;168;p25"/>
          <p:cNvSpPr txBox="1"/>
          <p:nvPr>
            <p:ph type="title"/>
          </p:nvPr>
        </p:nvSpPr>
        <p:spPr>
          <a:xfrm>
            <a:off x="4902450" y="148050"/>
            <a:ext cx="4099800" cy="4695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</a:rPr>
              <a:t>Returning Members:</a:t>
            </a:r>
            <a:endParaRPr sz="4500">
              <a:solidFill>
                <a:srgbClr val="FFFFFF"/>
              </a:solidFill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Char char="●"/>
            </a:pPr>
            <a:r>
              <a:rPr lang="en" sz="4500">
                <a:solidFill>
                  <a:srgbClr val="FFFFFF"/>
                </a:solidFill>
              </a:rPr>
              <a:t>Black Binder</a:t>
            </a:r>
            <a:endParaRPr sz="4500">
              <a:solidFill>
                <a:srgbClr val="FFFFFF"/>
              </a:solidFill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Char char="●"/>
            </a:pPr>
            <a:r>
              <a:rPr lang="en" sz="4500">
                <a:solidFill>
                  <a:srgbClr val="FFFFFF"/>
                </a:solidFill>
              </a:rPr>
              <a:t>EE Book</a:t>
            </a:r>
            <a:endParaRPr sz="4500">
              <a:solidFill>
                <a:srgbClr val="FFFFFF"/>
              </a:solidFill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Char char="●"/>
            </a:pPr>
            <a:r>
              <a:rPr lang="en" sz="4500">
                <a:solidFill>
                  <a:srgbClr val="FFFFFF"/>
                </a:solidFill>
              </a:rPr>
              <a:t>Skills Book</a:t>
            </a:r>
            <a:endParaRPr sz="4500">
              <a:solidFill>
                <a:srgbClr val="FFFFFF"/>
              </a:solidFill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Char char="●"/>
            </a:pPr>
            <a:r>
              <a:rPr lang="en" sz="4500">
                <a:solidFill>
                  <a:srgbClr val="FFFFFF"/>
                </a:solidFill>
              </a:rPr>
              <a:t>Pencils</a:t>
            </a:r>
            <a:endParaRPr sz="4500">
              <a:solidFill>
                <a:srgbClr val="FFFFFF"/>
              </a:solidFill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Char char="●"/>
            </a:pPr>
            <a:r>
              <a:rPr lang="en" sz="4500">
                <a:solidFill>
                  <a:srgbClr val="FFFFFF"/>
                </a:solidFill>
              </a:rPr>
              <a:t>Instrument supplies</a:t>
            </a:r>
            <a:endParaRPr sz="4500">
              <a:solidFill>
                <a:srgbClr val="FFFFFF"/>
              </a:solidFill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Char char="●"/>
            </a:pPr>
            <a:r>
              <a:rPr lang="en" sz="4500">
                <a:solidFill>
                  <a:srgbClr val="FFFFFF"/>
                </a:solidFill>
              </a:rPr>
              <a:t>Concert uniform</a:t>
            </a:r>
            <a:endParaRPr sz="4500">
              <a:solidFill>
                <a:srgbClr val="FFFFFF"/>
              </a:solidFill>
            </a:endParaRPr>
          </a:p>
        </p:txBody>
      </p:sp>
      <p:sp>
        <p:nvSpPr>
          <p:cNvPr id="169" name="Google Shape;169;p25"/>
          <p:cNvSpPr txBox="1"/>
          <p:nvPr>
            <p:ph type="title"/>
          </p:nvPr>
        </p:nvSpPr>
        <p:spPr>
          <a:xfrm>
            <a:off x="515275" y="1390700"/>
            <a:ext cx="3813900" cy="3126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</a:rPr>
              <a:t>Beginners:</a:t>
            </a:r>
            <a:endParaRPr sz="4500">
              <a:solidFill>
                <a:srgbClr val="FFFFFF"/>
              </a:solidFill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Char char="●"/>
            </a:pPr>
            <a:r>
              <a:rPr lang="en" sz="4500">
                <a:solidFill>
                  <a:srgbClr val="FFFFFF"/>
                </a:solidFill>
              </a:rPr>
              <a:t>Pencils</a:t>
            </a:r>
            <a:endParaRPr sz="4500">
              <a:solidFill>
                <a:srgbClr val="FFFFFF"/>
              </a:solidFill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Char char="●"/>
            </a:pPr>
            <a:r>
              <a:rPr lang="en" sz="4500">
                <a:solidFill>
                  <a:srgbClr val="FFFFFF"/>
                </a:solidFill>
              </a:rPr>
              <a:t>Khaki pants</a:t>
            </a:r>
            <a:endParaRPr sz="4500">
              <a:solidFill>
                <a:srgbClr val="FFFFFF"/>
              </a:solidFill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Char char="●"/>
            </a:pPr>
            <a:r>
              <a:rPr lang="en" sz="4500">
                <a:solidFill>
                  <a:srgbClr val="FFFFFF"/>
                </a:solidFill>
              </a:rPr>
              <a:t>Black socks</a:t>
            </a:r>
            <a:endParaRPr sz="4500">
              <a:solidFill>
                <a:srgbClr val="FFFFFF"/>
              </a:solidFill>
            </a:endParaRPr>
          </a:p>
          <a:p>
            <a:pPr indent="-514350" lvl="0" marL="457200" rtl="0" algn="l">
              <a:spcBef>
                <a:spcPts val="0"/>
              </a:spcBef>
              <a:spcAft>
                <a:spcPts val="0"/>
              </a:spcAft>
              <a:buClr>
                <a:srgbClr val="FFFFFF"/>
              </a:buClr>
              <a:buSzPts val="4500"/>
              <a:buChar char="●"/>
            </a:pPr>
            <a:r>
              <a:rPr lang="en" sz="4500">
                <a:solidFill>
                  <a:srgbClr val="FFFFFF"/>
                </a:solidFill>
              </a:rPr>
              <a:t>Black shoes</a:t>
            </a:r>
            <a:endParaRPr sz="4500">
              <a:solidFill>
                <a:srgbClr val="FFFFFF"/>
              </a:solidFill>
            </a:endParaRPr>
          </a:p>
        </p:txBody>
      </p:sp>
    </p:spTree>
  </p:cSld>
  <p:clrMapOvr>
    <a:masterClrMapping/>
  </p:clrMapOvr>
</p:sld>
</file>

<file path=ppt/slides/slide1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73" name="Shape 17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74" name="Google Shape;174;p26"/>
          <p:cNvSpPr txBox="1"/>
          <p:nvPr>
            <p:ph type="title"/>
          </p:nvPr>
        </p:nvSpPr>
        <p:spPr>
          <a:xfrm>
            <a:off x="4350475" y="304800"/>
            <a:ext cx="47994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Jackson’s </a:t>
            </a:r>
            <a:r>
              <a:rPr lang="en">
                <a:solidFill>
                  <a:srgbClr val="999999"/>
                </a:solidFill>
              </a:rPr>
              <a:t>Instrument Rental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75" name="Google Shape;175;p26"/>
          <p:cNvSpPr txBox="1"/>
          <p:nvPr>
            <p:ph idx="1" type="body"/>
          </p:nvPr>
        </p:nvSpPr>
        <p:spPr>
          <a:xfrm>
            <a:off x="4820425" y="1457275"/>
            <a:ext cx="4011900" cy="3340200"/>
          </a:xfrm>
          <a:prstGeom prst="rect">
            <a:avLst/>
          </a:prstGeom>
        </p:spPr>
        <p:txBody>
          <a:bodyPr anchorCtr="0" anchor="ctr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23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Jackson’s Music </a:t>
            </a:r>
            <a:r>
              <a:rPr lang="en" sz="23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will be here to help us get started on August 21 at 6:00pm!</a:t>
            </a:r>
            <a:endParaRPr sz="23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" sz="2200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¡Jackson’s Music estará aquí para ayudarnos a comenzar el 21 de agosto a las 6:00 pm!</a:t>
            </a:r>
            <a:endParaRPr i="1" sz="2200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sp>
        <p:nvSpPr>
          <p:cNvPr id="176" name="Google Shape;176;p26"/>
          <p:cNvSpPr txBox="1"/>
          <p:nvPr>
            <p:ph type="title"/>
          </p:nvPr>
        </p:nvSpPr>
        <p:spPr>
          <a:xfrm>
            <a:off x="4486175" y="902700"/>
            <a:ext cx="61371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 sz="2800">
                <a:solidFill>
                  <a:srgbClr val="999999"/>
                </a:solidFill>
              </a:rPr>
              <a:t>Jackson’s Music</a:t>
            </a:r>
            <a:r>
              <a:rPr lang="en" sz="2800">
                <a:solidFill>
                  <a:srgbClr val="999999"/>
                </a:solidFill>
              </a:rPr>
              <a:t>: alquiler de instrumentos</a:t>
            </a:r>
            <a:endParaRPr sz="2800">
              <a:solidFill>
                <a:srgbClr val="999999"/>
              </a:solidFill>
            </a:endParaRPr>
          </a:p>
        </p:txBody>
      </p:sp>
      <p:pic>
        <p:nvPicPr>
          <p:cNvPr id="177" name="Google Shape;177;p26"/>
          <p:cNvPicPr preferRelativeResize="0"/>
          <p:nvPr/>
        </p:nvPicPr>
        <p:blipFill rotWithShape="1">
          <a:blip r:embed="rId3">
            <a:alphaModFix/>
          </a:blip>
          <a:srcRect b="0" l="1594" r="0" t="0"/>
          <a:stretch/>
        </p:blipFill>
        <p:spPr>
          <a:xfrm>
            <a:off x="263775" y="76200"/>
            <a:ext cx="3762999" cy="49274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1" name="Shape 181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2" name="Google Shape;182;p27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BAnd HAndbook / Manual del Programa de Banda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83" name="Google Shape;183;p27"/>
          <p:cNvSpPr txBox="1"/>
          <p:nvPr>
            <p:ph idx="1" type="body"/>
          </p:nvPr>
        </p:nvSpPr>
        <p:spPr>
          <a:xfrm>
            <a:off x="311700" y="1381075"/>
            <a:ext cx="5129100" cy="3340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Mrs. Foster has physical copies if you would like one tomorrow.</a:t>
            </a:r>
            <a:r>
              <a:rPr lang="en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  You can also find it on the West Hall band website!</a:t>
            </a:r>
            <a:endParaRPr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ctr">
              <a:spcBef>
                <a:spcPts val="1600"/>
              </a:spcBef>
              <a:spcAft>
                <a:spcPts val="0"/>
              </a:spcAft>
              <a:buNone/>
            </a:pPr>
            <a:r>
              <a:rPr lang="en" sz="3200" u="sng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  <a:hlinkClick r:id="rId3">
                  <a:extLst>
                    <a:ext uri="{A12FA001-AC4F-418D-AE19-62706E023703}">
                      <ahyp:hlinkClr val="tx"/>
                    </a:ext>
                  </a:extLst>
                </a:hlinkClick>
              </a:rPr>
              <a:t>BAND WEBSITE</a:t>
            </a:r>
            <a:r>
              <a:rPr lang="en" sz="3200">
                <a:solidFill>
                  <a:srgbClr val="FFFFFF"/>
                </a:solidFill>
                <a:latin typeface="Arial"/>
                <a:ea typeface="Arial"/>
                <a:cs typeface="Arial"/>
                <a:sym typeface="Arial"/>
              </a:rPr>
              <a:t>/CHARMS</a:t>
            </a:r>
            <a:endParaRPr i="1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  <a:p>
            <a:pPr indent="0" lvl="0" marL="0" rtl="0" algn="l">
              <a:spcBef>
                <a:spcPts val="1600"/>
              </a:spcBef>
              <a:spcAft>
                <a:spcPts val="1600"/>
              </a:spcAft>
              <a:buNone/>
            </a:pPr>
            <a:r>
              <a:rPr i="1" lang="en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La Sra. Foster tiene copias físicas si desea una mañana. También puede encontrarlo en el sitio web de la banda West Hall.</a:t>
            </a:r>
            <a:endParaRPr i="1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84" name="Google Shape;184;p27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5634575" y="1304175"/>
            <a:ext cx="2872450" cy="34128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88" name="Shape 1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89" name="Google Shape;189;p28"/>
          <p:cNvSpPr txBox="1"/>
          <p:nvPr>
            <p:ph type="title"/>
          </p:nvPr>
        </p:nvSpPr>
        <p:spPr>
          <a:xfrm>
            <a:off x="311700" y="2928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Band Forms / Formas de banda</a:t>
            </a:r>
            <a:endParaRPr>
              <a:solidFill>
                <a:srgbClr val="999999"/>
              </a:solidFill>
            </a:endParaRPr>
          </a:p>
        </p:txBody>
      </p:sp>
      <p:sp>
        <p:nvSpPr>
          <p:cNvPr id="190" name="Google Shape;190;p28"/>
          <p:cNvSpPr txBox="1"/>
          <p:nvPr>
            <p:ph idx="1" type="body"/>
          </p:nvPr>
        </p:nvSpPr>
        <p:spPr>
          <a:xfrm>
            <a:off x="311700" y="1399985"/>
            <a:ext cx="50838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1600"/>
              </a:spcAft>
              <a:buNone/>
            </a:pPr>
            <a:r>
              <a:rPr lang="en">
                <a:solidFill>
                  <a:srgbClr val="B7B7B7"/>
                </a:solidFill>
                <a:latin typeface="Arial"/>
                <a:ea typeface="Arial"/>
                <a:cs typeface="Arial"/>
                <a:sym typeface="Arial"/>
              </a:rPr>
              <a:t>Mrs. Foster has some physical copies, or you can fill them out digitally using this link:</a:t>
            </a:r>
            <a:endParaRPr i="1">
              <a:solidFill>
                <a:srgbClr val="B7B7B7"/>
              </a:solidFill>
              <a:latin typeface="Arial"/>
              <a:ea typeface="Arial"/>
              <a:cs typeface="Arial"/>
              <a:sym typeface="Arial"/>
            </a:endParaRPr>
          </a:p>
        </p:txBody>
      </p:sp>
      <p:pic>
        <p:nvPicPr>
          <p:cNvPr id="191" name="Google Shape;191;p28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5708025" y="368550"/>
            <a:ext cx="3124276" cy="4300725"/>
          </a:xfrm>
          <a:prstGeom prst="rect">
            <a:avLst/>
          </a:prstGeom>
          <a:noFill/>
          <a:ln>
            <a:noFill/>
          </a:ln>
        </p:spPr>
      </p:pic>
      <p:sp>
        <p:nvSpPr>
          <p:cNvPr id="192" name="Google Shape;192;p28"/>
          <p:cNvSpPr txBox="1"/>
          <p:nvPr/>
        </p:nvSpPr>
        <p:spPr>
          <a:xfrm>
            <a:off x="311700" y="2507125"/>
            <a:ext cx="3410100" cy="24039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l">
              <a:spcBef>
                <a:spcPts val="0"/>
              </a:spcBef>
              <a:spcAft>
                <a:spcPts val="0"/>
              </a:spcAft>
              <a:buNone/>
            </a:pPr>
            <a:r>
              <a:rPr i="1" lang="en" sz="1800">
                <a:solidFill>
                  <a:srgbClr val="B7B7B7"/>
                </a:solidFill>
              </a:rPr>
              <a:t>La Sra. Foster tiene copias físicas, o puede completarlas digitalmente usando este enlace (en inglés): </a:t>
            </a:r>
            <a:endParaRPr i="1" sz="1800">
              <a:solidFill>
                <a:srgbClr val="B7B7B7"/>
              </a:solidFill>
            </a:endParaRPr>
          </a:p>
          <a:p>
            <a:pPr indent="0" lvl="0" marL="0" rtl="0" algn="l">
              <a:spcBef>
                <a:spcPts val="1600"/>
              </a:spcBef>
              <a:spcAft>
                <a:spcPts val="0"/>
              </a:spcAft>
              <a:buNone/>
            </a:pPr>
            <a:r>
              <a:t/>
            </a:r>
            <a:endParaRPr>
              <a:latin typeface="Source Code Pro"/>
              <a:ea typeface="Source Code Pro"/>
              <a:cs typeface="Source Code Pro"/>
              <a:sym typeface="Source Code Pro"/>
            </a:endParaRPr>
          </a:p>
        </p:txBody>
      </p:sp>
      <p:pic>
        <p:nvPicPr>
          <p:cNvPr id="193" name="Google Shape;193;p28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494273" y="2200973"/>
            <a:ext cx="2061352" cy="25468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1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spTree>
      <p:nvGrpSpPr>
        <p:cNvPr id="197" name="Shape 1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198" name="Google Shape;198;p29"/>
          <p:cNvSpPr txBox="1"/>
          <p:nvPr>
            <p:ph type="title"/>
          </p:nvPr>
        </p:nvSpPr>
        <p:spPr>
          <a:xfrm>
            <a:off x="311700" y="-8815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>
                <a:solidFill>
                  <a:srgbClr val="999999"/>
                </a:solidFill>
              </a:rPr>
              <a:t>Beginning of the Year Checklist</a:t>
            </a:r>
            <a:endParaRPr>
              <a:solidFill>
                <a:srgbClr val="999999"/>
              </a:solidFill>
            </a:endParaRPr>
          </a:p>
        </p:txBody>
      </p:sp>
      <p:pic>
        <p:nvPicPr>
          <p:cNvPr id="199" name="Google Shape;199;p29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568683" y="1303000"/>
            <a:ext cx="2463017" cy="3041775"/>
          </a:xfrm>
          <a:prstGeom prst="rect">
            <a:avLst/>
          </a:prstGeom>
          <a:noFill/>
          <a:ln>
            <a:noFill/>
          </a:ln>
        </p:spPr>
      </p:pic>
      <p:sp>
        <p:nvSpPr>
          <p:cNvPr id="200" name="Google Shape;200;p29"/>
          <p:cNvSpPr txBox="1"/>
          <p:nvPr>
            <p:ph type="title"/>
          </p:nvPr>
        </p:nvSpPr>
        <p:spPr>
          <a:xfrm>
            <a:off x="24300" y="502000"/>
            <a:ext cx="90954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3500">
                <a:solidFill>
                  <a:srgbClr val="999999"/>
                </a:solidFill>
              </a:rPr>
              <a:t>Lista de verificación de comienzo de año- ¡Complete hoy!</a:t>
            </a:r>
            <a:endParaRPr sz="3500">
              <a:solidFill>
                <a:srgbClr val="999999"/>
              </a:solidFill>
            </a:endParaRPr>
          </a:p>
        </p:txBody>
      </p:sp>
      <p:sp>
        <p:nvSpPr>
          <p:cNvPr id="201" name="Google Shape;201;p29"/>
          <p:cNvSpPr txBox="1"/>
          <p:nvPr/>
        </p:nvSpPr>
        <p:spPr>
          <a:xfrm>
            <a:off x="0" y="1226800"/>
            <a:ext cx="6736500" cy="1705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AutoNum type="arabicPeriod"/>
            </a:pPr>
            <a:r>
              <a:rPr lang="en" sz="1900">
                <a:solidFill>
                  <a:srgbClr val="B7B7B7"/>
                </a:solidFill>
              </a:rPr>
              <a:t>Scan the Q.R. code, or go to the band website.</a:t>
            </a:r>
            <a:endParaRPr sz="1900">
              <a:solidFill>
                <a:srgbClr val="B7B7B7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AutoNum type="arabicPeriod"/>
            </a:pPr>
            <a:r>
              <a:rPr lang="en" sz="1900">
                <a:solidFill>
                  <a:srgbClr val="B7B7B7"/>
                </a:solidFill>
              </a:rPr>
              <a:t>Click “</a:t>
            </a:r>
            <a:r>
              <a:rPr b="1" lang="en" sz="1900">
                <a:solidFill>
                  <a:srgbClr val="B7B7B7"/>
                </a:solidFill>
              </a:rPr>
              <a:t>Beginning of the Year Checklist</a:t>
            </a:r>
            <a:r>
              <a:rPr lang="en" sz="1900">
                <a:solidFill>
                  <a:srgbClr val="B7B7B7"/>
                </a:solidFill>
              </a:rPr>
              <a:t>”</a:t>
            </a:r>
            <a:endParaRPr sz="1900">
              <a:solidFill>
                <a:srgbClr val="B7B7B7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AutoNum type="arabicPeriod"/>
            </a:pPr>
            <a:r>
              <a:rPr lang="en" sz="1900">
                <a:solidFill>
                  <a:srgbClr val="B7B7B7"/>
                </a:solidFill>
              </a:rPr>
              <a:t>Complete </a:t>
            </a:r>
            <a:r>
              <a:rPr lang="en" sz="1900">
                <a:solidFill>
                  <a:srgbClr val="B7B7B7"/>
                </a:solidFill>
              </a:rPr>
              <a:t>at least </a:t>
            </a:r>
            <a:r>
              <a:rPr lang="en" sz="1900">
                <a:solidFill>
                  <a:srgbClr val="B7B7B7"/>
                </a:solidFill>
              </a:rPr>
              <a:t>#1-6 before leaving tonight.</a:t>
            </a:r>
            <a:endParaRPr sz="1900">
              <a:solidFill>
                <a:srgbClr val="B7B7B7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AutoNum type="arabicPeriod"/>
            </a:pPr>
            <a:r>
              <a:rPr lang="en" sz="1900">
                <a:solidFill>
                  <a:srgbClr val="B7B7B7"/>
                </a:solidFill>
              </a:rPr>
              <a:t>Pay band fees ($50 cash, check, or card)</a:t>
            </a:r>
            <a:endParaRPr sz="1900">
              <a:solidFill>
                <a:srgbClr val="B7B7B7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AutoNum type="arabicPeriod"/>
            </a:pPr>
            <a:r>
              <a:rPr lang="en" sz="1900">
                <a:solidFill>
                  <a:srgbClr val="B7B7B7"/>
                </a:solidFill>
              </a:rPr>
              <a:t>Say hi to Mrs. Foster when done!</a:t>
            </a:r>
            <a:endParaRPr sz="1900">
              <a:solidFill>
                <a:srgbClr val="B7B7B7"/>
              </a:solidFill>
            </a:endParaRPr>
          </a:p>
        </p:txBody>
      </p:sp>
      <p:sp>
        <p:nvSpPr>
          <p:cNvPr id="202" name="Google Shape;202;p29"/>
          <p:cNvSpPr txBox="1"/>
          <p:nvPr/>
        </p:nvSpPr>
        <p:spPr>
          <a:xfrm>
            <a:off x="0" y="3029050"/>
            <a:ext cx="6736500" cy="19653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AutoNum type="arabicPeriod"/>
            </a:pPr>
            <a:r>
              <a:rPr lang="en" sz="1900">
                <a:solidFill>
                  <a:srgbClr val="B7B7B7"/>
                </a:solidFill>
              </a:rPr>
              <a:t>Escanea el Q.R. código, o Google "West Hall Band" y haga clic en el primer resultado.</a:t>
            </a:r>
            <a:endParaRPr sz="1900">
              <a:solidFill>
                <a:srgbClr val="B7B7B7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AutoNum type="arabicPeriod"/>
            </a:pPr>
            <a:r>
              <a:rPr lang="en" sz="1900">
                <a:solidFill>
                  <a:srgbClr val="B7B7B7"/>
                </a:solidFill>
              </a:rPr>
              <a:t>Haga clic en "WHMS"</a:t>
            </a:r>
            <a:endParaRPr sz="1900">
              <a:solidFill>
                <a:srgbClr val="B7B7B7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AutoNum type="arabicPeriod"/>
            </a:pPr>
            <a:r>
              <a:rPr lang="en" sz="1900">
                <a:solidFill>
                  <a:srgbClr val="B7B7B7"/>
                </a:solidFill>
              </a:rPr>
              <a:t>Haga clic en </a:t>
            </a:r>
            <a:r>
              <a:rPr lang="en" sz="1900">
                <a:solidFill>
                  <a:srgbClr val="B7B7B7"/>
                </a:solidFill>
              </a:rPr>
              <a:t>“</a:t>
            </a:r>
            <a:r>
              <a:rPr b="1" lang="en" sz="1900">
                <a:solidFill>
                  <a:srgbClr val="B7B7B7"/>
                </a:solidFill>
              </a:rPr>
              <a:t>Beginning of the Year Checklist</a:t>
            </a:r>
            <a:r>
              <a:rPr lang="en" sz="1900">
                <a:solidFill>
                  <a:srgbClr val="B7B7B7"/>
                </a:solidFill>
              </a:rPr>
              <a:t>”</a:t>
            </a:r>
            <a:endParaRPr sz="1900">
              <a:solidFill>
                <a:srgbClr val="B7B7B7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AutoNum type="arabicPeriod"/>
            </a:pPr>
            <a:r>
              <a:rPr lang="en" sz="1900">
                <a:solidFill>
                  <a:srgbClr val="B7B7B7"/>
                </a:solidFill>
              </a:rPr>
              <a:t>Pagar tarifas de banda ($50 en efectivo, cheque o tarjeta)</a:t>
            </a:r>
            <a:endParaRPr sz="1900">
              <a:solidFill>
                <a:srgbClr val="B7B7B7"/>
              </a:solidFill>
            </a:endParaRPr>
          </a:p>
          <a:p>
            <a:pPr indent="-349250" lvl="0" marL="457200" rtl="0" algn="l">
              <a:spcBef>
                <a:spcPts val="0"/>
              </a:spcBef>
              <a:spcAft>
                <a:spcPts val="0"/>
              </a:spcAft>
              <a:buClr>
                <a:srgbClr val="B7B7B7"/>
              </a:buClr>
              <a:buSzPts val="1900"/>
              <a:buAutoNum type="arabicPeriod"/>
            </a:pPr>
            <a:r>
              <a:rPr lang="en" sz="1900">
                <a:solidFill>
                  <a:srgbClr val="B7B7B7"/>
                </a:solidFill>
              </a:rPr>
              <a:t>¡Saluda a la Sra. Foster cuando haya terminado!</a:t>
            </a:r>
            <a:endParaRPr sz="1900">
              <a:solidFill>
                <a:srgbClr val="B7B7B7"/>
              </a:solidFill>
            </a:endParaRPr>
          </a:p>
        </p:txBody>
      </p:sp>
    </p:spTree>
  </p:cSld>
  <p:clrMapOvr>
    <a:masterClrMapping/>
  </p:clrMapOvr>
</p:sld>
</file>

<file path=ppt/slides/slide2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24D"/>
        </a:solidFill>
      </p:bgPr>
    </p:bg>
    <p:spTree>
      <p:nvGrpSpPr>
        <p:cNvPr id="64" name="Shape 6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65" name="Google Shape;65;p14"/>
          <p:cNvSpPr txBox="1"/>
          <p:nvPr>
            <p:ph type="title"/>
          </p:nvPr>
        </p:nvSpPr>
        <p:spPr>
          <a:xfrm>
            <a:off x="311700" y="62975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</a:rPr>
              <a:t>About Mrs. Foster</a:t>
            </a:r>
            <a:endParaRPr sz="4500">
              <a:solidFill>
                <a:srgbClr val="FFFFFF"/>
              </a:solidFill>
            </a:endParaRPr>
          </a:p>
        </p:txBody>
      </p:sp>
      <p:sp>
        <p:nvSpPr>
          <p:cNvPr id="66" name="Google Shape;66;p14"/>
          <p:cNvSpPr txBox="1"/>
          <p:nvPr>
            <p:ph idx="1" type="body"/>
          </p:nvPr>
        </p:nvSpPr>
        <p:spPr>
          <a:xfrm rot="-5400000">
            <a:off x="1324175" y="3525538"/>
            <a:ext cx="2045700" cy="6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lang="en" sz="4000">
                <a:solidFill>
                  <a:srgbClr val="EFEFEF"/>
                </a:solidFill>
                <a:latin typeface="Amatic SC"/>
                <a:ea typeface="Amatic SC"/>
                <a:cs typeface="Amatic SC"/>
                <a:sym typeface="Amatic SC"/>
              </a:rPr>
              <a:t>Woodwinds!</a:t>
            </a:r>
            <a:endParaRPr sz="4000">
              <a:solidFill>
                <a:srgbClr val="EFEFE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sp>
        <p:nvSpPr>
          <p:cNvPr id="67" name="Google Shape;67;p14"/>
          <p:cNvSpPr txBox="1"/>
          <p:nvPr>
            <p:ph idx="1" type="body"/>
          </p:nvPr>
        </p:nvSpPr>
        <p:spPr>
          <a:xfrm>
            <a:off x="5998550" y="1416288"/>
            <a:ext cx="2503200" cy="6822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lnSpc>
                <a:spcPct val="100000"/>
              </a:lnSpc>
              <a:spcBef>
                <a:spcPts val="0"/>
              </a:spcBef>
              <a:spcAft>
                <a:spcPts val="1600"/>
              </a:spcAft>
              <a:buNone/>
            </a:pPr>
            <a:r>
              <a:rPr b="1" lang="en" sz="3600">
                <a:solidFill>
                  <a:srgbClr val="EFEFEF"/>
                </a:solidFill>
                <a:latin typeface="Amatic SC"/>
                <a:ea typeface="Amatic SC"/>
                <a:cs typeface="Amatic SC"/>
                <a:sym typeface="Amatic SC"/>
              </a:rPr>
              <a:t>Go Panthers!</a:t>
            </a:r>
            <a:endParaRPr b="1" sz="3600">
              <a:solidFill>
                <a:srgbClr val="EFEFE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68" name="Google Shape;68;p14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29025" y="378617"/>
            <a:ext cx="2503275" cy="958534"/>
          </a:xfrm>
          <a:prstGeom prst="rect">
            <a:avLst/>
          </a:prstGeom>
          <a:noFill/>
          <a:ln>
            <a:noFill/>
          </a:ln>
        </p:spPr>
      </p:pic>
      <p:pic>
        <p:nvPicPr>
          <p:cNvPr id="69" name="Google Shape;69;p14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11703" y="2924888"/>
            <a:ext cx="1521896" cy="188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0" name="Google Shape;70;p14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11699" y="378617"/>
            <a:ext cx="2548750" cy="2145196"/>
          </a:xfrm>
          <a:prstGeom prst="rect">
            <a:avLst/>
          </a:prstGeom>
          <a:noFill/>
          <a:ln>
            <a:noFill/>
          </a:ln>
        </p:spPr>
      </p:pic>
      <p:pic>
        <p:nvPicPr>
          <p:cNvPr id="71" name="Google Shape;71;p14"/>
          <p:cNvPicPr preferRelativeResize="0"/>
          <p:nvPr/>
        </p:nvPicPr>
        <p:blipFill rotWithShape="1">
          <a:blip r:embed="rId6">
            <a:alphaModFix/>
          </a:blip>
          <a:srcRect b="11812" l="7931" r="7779" t="29360"/>
          <a:stretch/>
        </p:blipFill>
        <p:spPr>
          <a:xfrm>
            <a:off x="2860450" y="2924875"/>
            <a:ext cx="3598049" cy="1883525"/>
          </a:xfrm>
          <a:prstGeom prst="rect">
            <a:avLst/>
          </a:prstGeom>
          <a:noFill/>
          <a:ln>
            <a:noFill/>
          </a:ln>
        </p:spPr>
      </p:pic>
      <p:pic>
        <p:nvPicPr>
          <p:cNvPr id="72" name="Google Shape;72;p14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20367" y="964562"/>
            <a:ext cx="2503270" cy="1628526"/>
          </a:xfrm>
          <a:prstGeom prst="rect">
            <a:avLst/>
          </a:prstGeom>
          <a:noFill/>
          <a:ln>
            <a:noFill/>
          </a:ln>
        </p:spPr>
      </p:pic>
      <p:pic>
        <p:nvPicPr>
          <p:cNvPr id="73" name="Google Shape;73;p14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6698274" y="2098500"/>
            <a:ext cx="2134013" cy="28453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3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24D"/>
        </a:solidFill>
      </p:bgPr>
    </p:bg>
    <p:spTree>
      <p:nvGrpSpPr>
        <p:cNvPr id="77" name="Shape 7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78" name="Google Shape;78;p15"/>
          <p:cNvSpPr txBox="1"/>
          <p:nvPr>
            <p:ph type="title"/>
          </p:nvPr>
        </p:nvSpPr>
        <p:spPr>
          <a:xfrm>
            <a:off x="-1035750" y="40600"/>
            <a:ext cx="8520600" cy="801000"/>
          </a:xfrm>
          <a:prstGeom prst="rect">
            <a:avLst/>
          </a:prstGeom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lang="en" sz="4500">
                <a:solidFill>
                  <a:srgbClr val="FFFFFF"/>
                </a:solidFill>
              </a:rPr>
              <a:t>What is Band all about?</a:t>
            </a:r>
            <a:endParaRPr sz="4500">
              <a:solidFill>
                <a:srgbClr val="FFFFFF"/>
              </a:solidFill>
            </a:endParaRPr>
          </a:p>
        </p:txBody>
      </p:sp>
      <p:pic>
        <p:nvPicPr>
          <p:cNvPr id="79" name="Google Shape;79;p15"/>
          <p:cNvPicPr preferRelativeResize="0"/>
          <p:nvPr/>
        </p:nvPicPr>
        <p:blipFill rotWithShape="1">
          <a:blip r:embed="rId3">
            <a:alphaModFix/>
          </a:blip>
          <a:srcRect b="0" l="0" r="0" t="50079"/>
          <a:stretch/>
        </p:blipFill>
        <p:spPr>
          <a:xfrm>
            <a:off x="121750" y="907085"/>
            <a:ext cx="3531325" cy="1500987"/>
          </a:xfrm>
          <a:prstGeom prst="rect">
            <a:avLst/>
          </a:prstGeom>
          <a:noFill/>
          <a:ln>
            <a:noFill/>
          </a:ln>
        </p:spPr>
      </p:pic>
      <p:pic>
        <p:nvPicPr>
          <p:cNvPr id="80" name="Google Shape;80;p15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795325" y="847607"/>
            <a:ext cx="2886250" cy="1724143"/>
          </a:xfrm>
          <a:prstGeom prst="rect">
            <a:avLst/>
          </a:prstGeom>
          <a:noFill/>
          <a:ln>
            <a:noFill/>
          </a:ln>
        </p:spPr>
      </p:pic>
      <p:pic>
        <p:nvPicPr>
          <p:cNvPr id="81" name="Google Shape;81;p15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6942150" y="40600"/>
            <a:ext cx="2112550" cy="2601001"/>
          </a:xfrm>
          <a:prstGeom prst="rect">
            <a:avLst/>
          </a:prstGeom>
          <a:noFill/>
          <a:ln>
            <a:noFill/>
          </a:ln>
        </p:spPr>
      </p:pic>
      <p:pic>
        <p:nvPicPr>
          <p:cNvPr id="82" name="Google Shape;82;p15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6311491" y="2797300"/>
            <a:ext cx="2743215" cy="2266950"/>
          </a:xfrm>
          <a:prstGeom prst="rect">
            <a:avLst/>
          </a:prstGeom>
          <a:noFill/>
          <a:ln>
            <a:noFill/>
          </a:ln>
        </p:spPr>
      </p:pic>
      <p:pic>
        <p:nvPicPr>
          <p:cNvPr id="83" name="Google Shape;83;p15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322476" y="2751482"/>
            <a:ext cx="2743201" cy="2236568"/>
          </a:xfrm>
          <a:prstGeom prst="rect">
            <a:avLst/>
          </a:prstGeom>
          <a:noFill/>
          <a:ln>
            <a:noFill/>
          </a:ln>
        </p:spPr>
      </p:pic>
      <p:pic>
        <p:nvPicPr>
          <p:cNvPr id="84" name="Google Shape;84;p15"/>
          <p:cNvPicPr preferRelativeResize="0"/>
          <p:nvPr/>
        </p:nvPicPr>
        <p:blipFill rotWithShape="1">
          <a:blip r:embed="rId8">
            <a:alphaModFix/>
          </a:blip>
          <a:srcRect b="34144" l="46895" r="12551" t="17396"/>
          <a:stretch/>
        </p:blipFill>
        <p:spPr>
          <a:xfrm>
            <a:off x="190400" y="2495550"/>
            <a:ext cx="2886249" cy="2492499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4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24D"/>
        </a:solidFill>
      </p:bgPr>
    </p:bg>
    <p:spTree>
      <p:nvGrpSpPr>
        <p:cNvPr id="88" name="Shape 88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89" name="Google Shape;89;p16"/>
          <p:cNvSpPr txBox="1"/>
          <p:nvPr/>
        </p:nvSpPr>
        <p:spPr>
          <a:xfrm>
            <a:off x="6935213" y="3169525"/>
            <a:ext cx="2003100" cy="1183800"/>
          </a:xfrm>
          <a:prstGeom prst="rect">
            <a:avLst/>
          </a:prstGeom>
          <a:noFill/>
          <a:ln>
            <a:noFill/>
          </a:ln>
        </p:spPr>
        <p:txBody>
          <a:bodyPr anchorCtr="0" anchor="t" bIns="91425" lIns="91425" spcFirstLastPara="1" rIns="91425" wrap="square" tIns="91425">
            <a:noAutofit/>
          </a:bodyPr>
          <a:lstStyle/>
          <a:p>
            <a:pPr indent="0" lvl="0" marL="0" rtl="0" algn="ctr">
              <a:spcBef>
                <a:spcPts val="0"/>
              </a:spcBef>
              <a:spcAft>
                <a:spcPts val="0"/>
              </a:spcAft>
              <a:buNone/>
            </a:pPr>
            <a:r>
              <a:rPr b="1" lang="en" sz="7800">
                <a:solidFill>
                  <a:srgbClr val="FFFFFF"/>
                </a:solidFill>
                <a:latin typeface="Amatic SC"/>
                <a:ea typeface="Amatic SC"/>
                <a:cs typeface="Amatic SC"/>
                <a:sym typeface="Amatic SC"/>
              </a:rPr>
              <a:t>FUN!!!</a:t>
            </a:r>
            <a:endParaRPr b="1" sz="7800">
              <a:solidFill>
                <a:srgbClr val="FFFFFF"/>
              </a:solidFill>
              <a:latin typeface="Amatic SC"/>
              <a:ea typeface="Amatic SC"/>
              <a:cs typeface="Amatic SC"/>
              <a:sym typeface="Amatic SC"/>
            </a:endParaRPr>
          </a:p>
        </p:txBody>
      </p:sp>
      <p:pic>
        <p:nvPicPr>
          <p:cNvPr id="90" name="Google Shape;90;p16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680800" y="155050"/>
            <a:ext cx="2224624" cy="2416703"/>
          </a:xfrm>
          <a:prstGeom prst="rect">
            <a:avLst/>
          </a:prstGeom>
          <a:noFill/>
          <a:ln>
            <a:noFill/>
          </a:ln>
        </p:spPr>
      </p:pic>
      <p:pic>
        <p:nvPicPr>
          <p:cNvPr id="91" name="Google Shape;91;p16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3873231" cy="4838700"/>
          </a:xfrm>
          <a:prstGeom prst="rect">
            <a:avLst/>
          </a:prstGeom>
          <a:noFill/>
          <a:ln>
            <a:noFill/>
          </a:ln>
        </p:spPr>
      </p:pic>
      <p:pic>
        <p:nvPicPr>
          <p:cNvPr id="92" name="Google Shape;92;p16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4178031" y="152400"/>
            <a:ext cx="2350369" cy="2315046"/>
          </a:xfrm>
          <a:prstGeom prst="rect">
            <a:avLst/>
          </a:prstGeom>
          <a:noFill/>
          <a:ln>
            <a:noFill/>
          </a:ln>
        </p:spPr>
      </p:pic>
      <p:pic>
        <p:nvPicPr>
          <p:cNvPr id="93" name="Google Shape;93;p16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4178031" y="2724153"/>
            <a:ext cx="2604780" cy="1910172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5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24D"/>
        </a:solidFill>
      </p:bgPr>
    </p:bg>
    <p:spTree>
      <p:nvGrpSpPr>
        <p:cNvPr id="97" name="Shape 97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98" name="Google Shape;98;p17"/>
          <p:cNvPicPr preferRelativeResize="0"/>
          <p:nvPr/>
        </p:nvPicPr>
        <p:blipFill rotWithShape="1">
          <a:blip r:embed="rId3">
            <a:alphaModFix/>
          </a:blip>
          <a:srcRect b="0" l="0" r="0" t="10610"/>
          <a:stretch/>
        </p:blipFill>
        <p:spPr>
          <a:xfrm>
            <a:off x="76200" y="2560475"/>
            <a:ext cx="2779775" cy="2430624"/>
          </a:xfrm>
          <a:prstGeom prst="rect">
            <a:avLst/>
          </a:prstGeom>
          <a:noFill/>
          <a:ln>
            <a:noFill/>
          </a:ln>
        </p:spPr>
      </p:pic>
      <p:pic>
        <p:nvPicPr>
          <p:cNvPr id="99" name="Google Shape;99;p17"/>
          <p:cNvPicPr preferRelativeResize="0"/>
          <p:nvPr/>
        </p:nvPicPr>
        <p:blipFill rotWithShape="1">
          <a:blip r:embed="rId4">
            <a:alphaModFix/>
          </a:blip>
          <a:srcRect b="35266" l="31122" r="31080" t="28417"/>
          <a:stretch/>
        </p:blipFill>
        <p:spPr>
          <a:xfrm>
            <a:off x="6366927" y="210987"/>
            <a:ext cx="2682200" cy="2517975"/>
          </a:xfrm>
          <a:prstGeom prst="rect">
            <a:avLst/>
          </a:prstGeom>
          <a:noFill/>
          <a:ln>
            <a:noFill/>
          </a:ln>
        </p:spPr>
      </p:pic>
      <p:pic>
        <p:nvPicPr>
          <p:cNvPr id="100" name="Google Shape;100;p17"/>
          <p:cNvPicPr preferRelativeResize="0"/>
          <p:nvPr/>
        </p:nvPicPr>
        <p:blipFill rotWithShape="1">
          <a:blip r:embed="rId5">
            <a:alphaModFix/>
          </a:blip>
          <a:srcRect b="50929" l="0" r="41002" t="29888"/>
          <a:stretch/>
        </p:blipFill>
        <p:spPr>
          <a:xfrm>
            <a:off x="6366925" y="2931892"/>
            <a:ext cx="2682200" cy="1885683"/>
          </a:xfrm>
          <a:prstGeom prst="rect">
            <a:avLst/>
          </a:prstGeom>
          <a:noFill/>
          <a:ln>
            <a:noFill/>
          </a:ln>
        </p:spPr>
      </p:pic>
      <p:pic>
        <p:nvPicPr>
          <p:cNvPr id="101" name="Google Shape;101;p17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2937312" y="2571747"/>
            <a:ext cx="3269366" cy="2430628"/>
          </a:xfrm>
          <a:prstGeom prst="rect">
            <a:avLst/>
          </a:prstGeom>
          <a:noFill/>
          <a:ln>
            <a:noFill/>
          </a:ln>
        </p:spPr>
      </p:pic>
      <p:pic>
        <p:nvPicPr>
          <p:cNvPr id="102" name="Google Shape;102;p17"/>
          <p:cNvPicPr preferRelativeResize="0"/>
          <p:nvPr/>
        </p:nvPicPr>
        <p:blipFill rotWithShape="1">
          <a:blip r:embed="rId7">
            <a:alphaModFix/>
          </a:blip>
          <a:srcRect b="29346" l="0" r="0" t="39061"/>
          <a:stretch/>
        </p:blipFill>
        <p:spPr>
          <a:xfrm>
            <a:off x="153900" y="368750"/>
            <a:ext cx="6052776" cy="1885674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6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24D"/>
        </a:solidFill>
      </p:bgPr>
    </p:bg>
    <p:spTree>
      <p:nvGrpSpPr>
        <p:cNvPr id="106" name="Shape 106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07" name="Google Shape;107;p18"/>
          <p:cNvPicPr preferRelativeResize="0"/>
          <p:nvPr/>
        </p:nvPicPr>
        <p:blipFill rotWithShape="1">
          <a:blip r:embed="rId3">
            <a:alphaModFix/>
          </a:blip>
          <a:srcRect b="34429" l="0" r="0" t="9912"/>
          <a:stretch/>
        </p:blipFill>
        <p:spPr>
          <a:xfrm>
            <a:off x="3957350" y="2571750"/>
            <a:ext cx="4660071" cy="24772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8" name="Google Shape;108;p18"/>
          <p:cNvPicPr preferRelativeResize="0"/>
          <p:nvPr/>
        </p:nvPicPr>
        <p:blipFill rotWithShape="1">
          <a:blip r:embed="rId4">
            <a:alphaModFix/>
          </a:blip>
          <a:srcRect b="0" l="0" r="0" t="20911"/>
          <a:stretch/>
        </p:blipFill>
        <p:spPr>
          <a:xfrm>
            <a:off x="5871875" y="143012"/>
            <a:ext cx="3157476" cy="22877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09" name="Google Shape;109;p18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3391749" y="283925"/>
            <a:ext cx="2322050" cy="21136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10" name="Google Shape;110;p18"/>
          <p:cNvPicPr preferRelativeResize="0"/>
          <p:nvPr/>
        </p:nvPicPr>
        <p:blipFill rotWithShape="1">
          <a:blip r:embed="rId6">
            <a:alphaModFix/>
          </a:blip>
          <a:srcRect b="0" l="8006" r="8764" t="0"/>
          <a:stretch/>
        </p:blipFill>
        <p:spPr>
          <a:xfrm>
            <a:off x="176425" y="283913"/>
            <a:ext cx="3057249" cy="457567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7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24D"/>
        </a:solidFill>
      </p:bgPr>
    </p:bg>
    <p:spTree>
      <p:nvGrpSpPr>
        <p:cNvPr id="114" name="Shape 11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15" name="Google Shape;115;p19"/>
          <p:cNvPicPr preferRelativeResize="0"/>
          <p:nvPr/>
        </p:nvPicPr>
        <p:blipFill rotWithShape="1">
          <a:blip r:embed="rId3">
            <a:alphaModFix/>
          </a:blip>
          <a:srcRect b="10248" l="0" r="0" t="3625"/>
          <a:stretch/>
        </p:blipFill>
        <p:spPr>
          <a:xfrm>
            <a:off x="6196850" y="109338"/>
            <a:ext cx="2640269" cy="2795576"/>
          </a:xfrm>
          <a:prstGeom prst="rect">
            <a:avLst/>
          </a:prstGeom>
          <a:noFill/>
          <a:ln>
            <a:noFill/>
          </a:ln>
        </p:spPr>
      </p:pic>
      <p:pic>
        <p:nvPicPr>
          <p:cNvPr id="116" name="Google Shape;116;p19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152400" y="152400"/>
            <a:ext cx="2734901" cy="270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17" name="Google Shape;117;p19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52400" y="3018764"/>
            <a:ext cx="2734900" cy="2054212"/>
          </a:xfrm>
          <a:prstGeom prst="rect">
            <a:avLst/>
          </a:prstGeom>
          <a:noFill/>
          <a:ln>
            <a:noFill/>
          </a:ln>
        </p:spPr>
      </p:pic>
      <p:pic>
        <p:nvPicPr>
          <p:cNvPr id="118" name="Google Shape;118;p19"/>
          <p:cNvPicPr preferRelativeResize="0"/>
          <p:nvPr/>
        </p:nvPicPr>
        <p:blipFill>
          <a:blip r:embed="rId6">
            <a:alphaModFix/>
          </a:blip>
          <a:stretch>
            <a:fillRect/>
          </a:stretch>
        </p:blipFill>
        <p:spPr>
          <a:xfrm>
            <a:off x="3013250" y="2947976"/>
            <a:ext cx="2836651" cy="2092818"/>
          </a:xfrm>
          <a:prstGeom prst="rect">
            <a:avLst/>
          </a:prstGeom>
          <a:noFill/>
          <a:ln>
            <a:noFill/>
          </a:ln>
        </p:spPr>
      </p:pic>
      <p:pic>
        <p:nvPicPr>
          <p:cNvPr id="119" name="Google Shape;119;p19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3013257" y="152400"/>
            <a:ext cx="2836643" cy="2709449"/>
          </a:xfrm>
          <a:prstGeom prst="rect">
            <a:avLst/>
          </a:prstGeom>
          <a:noFill/>
          <a:ln>
            <a:noFill/>
          </a:ln>
        </p:spPr>
      </p:pic>
      <p:pic>
        <p:nvPicPr>
          <p:cNvPr id="120" name="Google Shape;120;p19"/>
          <p:cNvPicPr preferRelativeResize="0"/>
          <p:nvPr/>
        </p:nvPicPr>
        <p:blipFill rotWithShape="1">
          <a:blip r:embed="rId8">
            <a:alphaModFix/>
          </a:blip>
          <a:srcRect b="20020" l="0" r="0" t="12160"/>
          <a:stretch/>
        </p:blipFill>
        <p:spPr>
          <a:xfrm>
            <a:off x="5975850" y="3018775"/>
            <a:ext cx="3082276" cy="205420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8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24D"/>
        </a:solidFill>
      </p:bgPr>
    </p:bg>
    <p:spTree>
      <p:nvGrpSpPr>
        <p:cNvPr id="124" name="Shape 124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25" name="Google Shape;125;p20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6398076" y="130550"/>
            <a:ext cx="2648449" cy="3155874"/>
          </a:xfrm>
          <a:prstGeom prst="rect">
            <a:avLst/>
          </a:prstGeom>
          <a:noFill/>
          <a:ln>
            <a:noFill/>
          </a:ln>
        </p:spPr>
      </p:pic>
      <p:pic>
        <p:nvPicPr>
          <p:cNvPr id="126" name="Google Shape;126;p20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3607700" y="130550"/>
            <a:ext cx="2555800" cy="3155868"/>
          </a:xfrm>
          <a:prstGeom prst="rect">
            <a:avLst/>
          </a:prstGeom>
          <a:noFill/>
          <a:ln>
            <a:noFill/>
          </a:ln>
        </p:spPr>
      </p:pic>
      <p:pic>
        <p:nvPicPr>
          <p:cNvPr id="127" name="Google Shape;127;p20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147274" y="2356600"/>
            <a:ext cx="3287075" cy="2644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28" name="Google Shape;128;p20"/>
          <p:cNvPicPr preferRelativeResize="0"/>
          <p:nvPr/>
        </p:nvPicPr>
        <p:blipFill rotWithShape="1">
          <a:blip r:embed="rId6">
            <a:alphaModFix/>
          </a:blip>
          <a:srcRect b="26177" l="0" r="0" t="0"/>
          <a:stretch/>
        </p:blipFill>
        <p:spPr>
          <a:xfrm>
            <a:off x="79000" y="130550"/>
            <a:ext cx="3423624" cy="1999425"/>
          </a:xfrm>
          <a:prstGeom prst="rect">
            <a:avLst/>
          </a:prstGeom>
          <a:noFill/>
          <a:ln>
            <a:noFill/>
          </a:ln>
        </p:spPr>
      </p:pic>
      <p:pic>
        <p:nvPicPr>
          <p:cNvPr id="129" name="Google Shape;129;p20"/>
          <p:cNvPicPr preferRelativeResize="0"/>
          <p:nvPr/>
        </p:nvPicPr>
        <p:blipFill rotWithShape="1">
          <a:blip r:embed="rId7">
            <a:alphaModFix/>
          </a:blip>
          <a:srcRect b="25969" l="0" r="0" t="17587"/>
          <a:stretch/>
        </p:blipFill>
        <p:spPr>
          <a:xfrm>
            <a:off x="4412375" y="3349550"/>
            <a:ext cx="4132725" cy="1714725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slides/slide9.xml><?xml version="1.0" encoding="utf-8"?>
<p:sld xmlns:a="http://schemas.openxmlformats.org/drawingml/2006/main" xmlns:r="http://schemas.openxmlformats.org/officeDocument/2006/relationships" xmlns:mc="http://schemas.openxmlformats.org/markup-compatibility/2006" xmlns:mv="urn:schemas-microsoft-com:mac:vml" xmlns:p="http://schemas.openxmlformats.org/presentationml/2006/main" xmlns:c="http://schemas.openxmlformats.org/drawingml/2006/chart" xmlns:dgm="http://schemas.openxmlformats.org/drawingml/2006/diagram" xmlns:o="urn:schemas-microsoft-com:office:office" xmlns:v="urn:schemas-microsoft-com:vml" xmlns:pvml="urn:schemas-microsoft-com:office:powerpoint" xmlns:com="http://schemas.openxmlformats.org/drawingml/2006/compatibility" xmlns:p14="http://schemas.microsoft.com/office/powerpoint/2010/main" xmlns:p15="http://schemas.microsoft.com/office/powerpoint/2012/main" xmlns:ahyp="http://schemas.microsoft.com/office/drawing/2018/hyperlinkcolor">
  <p:cSld>
    <p:bg>
      <p:bgPr>
        <a:solidFill>
          <a:srgbClr val="20124D"/>
        </a:solidFill>
      </p:bgPr>
    </p:bg>
    <p:spTree>
      <p:nvGrpSpPr>
        <p:cNvPr id="133" name="Shape 133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pic>
        <p:nvPicPr>
          <p:cNvPr id="134" name="Google Shape;134;p21"/>
          <p:cNvPicPr preferRelativeResize="0"/>
          <p:nvPr/>
        </p:nvPicPr>
        <p:blipFill>
          <a:blip r:embed="rId3">
            <a:alphaModFix/>
          </a:blip>
          <a:stretch>
            <a:fillRect/>
          </a:stretch>
        </p:blipFill>
        <p:spPr>
          <a:xfrm>
            <a:off x="95800" y="135050"/>
            <a:ext cx="3615359" cy="24584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5" name="Google Shape;135;p21"/>
          <p:cNvPicPr preferRelativeResize="0"/>
          <p:nvPr/>
        </p:nvPicPr>
        <p:blipFill>
          <a:blip r:embed="rId4">
            <a:alphaModFix/>
          </a:blip>
          <a:stretch>
            <a:fillRect/>
          </a:stretch>
        </p:blipFill>
        <p:spPr>
          <a:xfrm>
            <a:off x="95800" y="2690667"/>
            <a:ext cx="3484626" cy="2372633"/>
          </a:xfrm>
          <a:prstGeom prst="rect">
            <a:avLst/>
          </a:prstGeom>
          <a:noFill/>
          <a:ln>
            <a:noFill/>
          </a:ln>
        </p:spPr>
      </p:pic>
      <p:pic>
        <p:nvPicPr>
          <p:cNvPr id="136" name="Google Shape;136;p21"/>
          <p:cNvPicPr preferRelativeResize="0"/>
          <p:nvPr/>
        </p:nvPicPr>
        <p:blipFill>
          <a:blip r:embed="rId5">
            <a:alphaModFix/>
          </a:blip>
          <a:stretch>
            <a:fillRect/>
          </a:stretch>
        </p:blipFill>
        <p:spPr>
          <a:xfrm>
            <a:off x="5654453" y="2725563"/>
            <a:ext cx="3373298" cy="23028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7" name="Google Shape;137;p21"/>
          <p:cNvPicPr preferRelativeResize="0"/>
          <p:nvPr/>
        </p:nvPicPr>
        <p:blipFill rotWithShape="1">
          <a:blip r:embed="rId6">
            <a:alphaModFix/>
          </a:blip>
          <a:srcRect b="20870" l="0" r="0" t="19566"/>
          <a:stretch/>
        </p:blipFill>
        <p:spPr>
          <a:xfrm>
            <a:off x="3781050" y="196850"/>
            <a:ext cx="1839650" cy="2369550"/>
          </a:xfrm>
          <a:prstGeom prst="rect">
            <a:avLst/>
          </a:prstGeom>
          <a:noFill/>
          <a:ln>
            <a:noFill/>
          </a:ln>
        </p:spPr>
      </p:pic>
      <p:pic>
        <p:nvPicPr>
          <p:cNvPr id="138" name="Google Shape;138;p21"/>
          <p:cNvPicPr preferRelativeResize="0"/>
          <p:nvPr/>
        </p:nvPicPr>
        <p:blipFill>
          <a:blip r:embed="rId7">
            <a:alphaModFix/>
          </a:blip>
          <a:stretch>
            <a:fillRect/>
          </a:stretch>
        </p:blipFill>
        <p:spPr>
          <a:xfrm>
            <a:off x="5690600" y="152400"/>
            <a:ext cx="3301001" cy="2458448"/>
          </a:xfrm>
          <a:prstGeom prst="rect">
            <a:avLst/>
          </a:prstGeom>
          <a:noFill/>
          <a:ln>
            <a:noFill/>
          </a:ln>
        </p:spPr>
      </p:pic>
      <p:pic>
        <p:nvPicPr>
          <p:cNvPr id="139" name="Google Shape;139;p21"/>
          <p:cNvPicPr preferRelativeResize="0"/>
          <p:nvPr/>
        </p:nvPicPr>
        <p:blipFill>
          <a:blip r:embed="rId8">
            <a:alphaModFix/>
          </a:blip>
          <a:stretch>
            <a:fillRect/>
          </a:stretch>
        </p:blipFill>
        <p:spPr>
          <a:xfrm>
            <a:off x="3746938" y="2692213"/>
            <a:ext cx="1777150" cy="2369550"/>
          </a:xfrm>
          <a:prstGeom prst="rect">
            <a:avLst/>
          </a:prstGeom>
          <a:noFill/>
          <a:ln>
            <a:noFill/>
          </a:ln>
        </p:spPr>
      </p:pic>
    </p:spTree>
  </p:cSld>
  <p:clrMapOvr>
    <a:masterClrMapping/>
  </p:clrMapOvr>
</p:sld>
</file>

<file path=ppt/theme/theme1.xml><?xml version="1.0" encoding="utf-8"?>
<a:theme xmlns:a="http://schemas.openxmlformats.org/drawingml/2006/main" xmlns:r="http://schemas.openxmlformats.org/officeDocument/2006/relationships">
  <a:themeElements>
    <a:clrScheme name="Default">
      <a:dk1>
        <a:srgbClr val="000000"/>
      </a:dk1>
      <a:lt1>
        <a:srgbClr val="FFFFFF"/>
      </a:lt1>
      <a:dk2>
        <a:srgbClr val="158158"/>
      </a:dk2>
      <a:lt2>
        <a:srgbClr val="F3F3F3"/>
      </a:lt2>
      <a:accent1>
        <a:srgbClr val="058DC7"/>
      </a:accent1>
      <a:accent2>
        <a:srgbClr val="50B432"/>
      </a:accent2>
      <a:accent3>
        <a:srgbClr val="ED561B"/>
      </a:accent3>
      <a:accent4>
        <a:srgbClr val="EDEF00"/>
      </a:accent4>
      <a:accent5>
        <a:srgbClr val="24CBE5"/>
      </a:accent5>
      <a:accent6>
        <a:srgbClr val="64E572"/>
      </a:accent6>
      <a:hlink>
        <a:srgbClr val="2200CC"/>
      </a:hlink>
      <a:folHlink>
        <a:srgbClr val="551A8B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

<file path=ppt/theme/theme2.xml><?xml version="1.0" encoding="utf-8"?>
<a:theme xmlns:a="http://schemas.openxmlformats.org/drawingml/2006/main" xmlns:r="http://schemas.openxmlformats.org/officeDocument/2006/relationships" name="Beach Day">
  <a:themeElements>
    <a:clrScheme name="Beach Day">
      <a:dk1>
        <a:srgbClr val="00FDC8"/>
      </a:dk1>
      <a:lt1>
        <a:srgbClr val="FFFFFF"/>
      </a:lt1>
      <a:dk2>
        <a:srgbClr val="666666"/>
      </a:dk2>
      <a:lt2>
        <a:srgbClr val="EEEEEE"/>
      </a:lt2>
      <a:accent1>
        <a:srgbClr val="212121"/>
      </a:accent1>
      <a:accent2>
        <a:srgbClr val="455A64"/>
      </a:accent2>
      <a:accent3>
        <a:srgbClr val="78909C"/>
      </a:accent3>
      <a:accent4>
        <a:srgbClr val="7C7CE0"/>
      </a:accent4>
      <a:accent5>
        <a:srgbClr val="DB4437"/>
      </a:accent5>
      <a:accent6>
        <a:srgbClr val="F6CD4C"/>
      </a:accent6>
      <a:hlink>
        <a:srgbClr val="DB4437"/>
      </a:hlink>
      <a:folHlink>
        <a:srgbClr val="DB4437"/>
      </a:folHlink>
    </a:clrScheme>
    <a:fontScheme name="Office">
      <a:maj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Arial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Office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tint val="100000"/>
                <a:shade val="100000"/>
                <a:satMod val="130000"/>
              </a:schemeClr>
            </a:gs>
            <a:gs pos="100000">
              <a:schemeClr val="phClr">
                <a:tint val="50000"/>
                <a:shade val="100000"/>
                <a:satMod val="350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</a:theme>
</file>